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96" r:id="rId2"/>
  </p:sldMasterIdLst>
  <p:notesMasterIdLst>
    <p:notesMasterId r:id="rId31"/>
  </p:notesMasterIdLst>
  <p:handoutMasterIdLst>
    <p:handoutMasterId r:id="rId32"/>
  </p:handoutMasterIdLst>
  <p:sldIdLst>
    <p:sldId id="256"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6"/>
    <a:srgbClr val="FFD27C"/>
    <a:srgbClr val="7C9B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14" autoAdjust="0"/>
    <p:restoredTop sz="79117" autoAdjust="0"/>
  </p:normalViewPr>
  <p:slideViewPr>
    <p:cSldViewPr>
      <p:cViewPr varScale="1">
        <p:scale>
          <a:sx n="90" d="100"/>
          <a:sy n="90" d="100"/>
        </p:scale>
        <p:origin x="1704"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85" d="100"/>
          <a:sy n="85" d="100"/>
        </p:scale>
        <p:origin x="-1904" y="584"/>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657759E-B7A7-4325-AF10-842BF745BD74}" type="datetimeFigureOut">
              <a:rPr lang="en-US" smtClean="0"/>
              <a:t>10/15/18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DFA29A7-9577-451E-98B2-2D415EA49A73}" type="slidenum">
              <a:rPr lang="en-US" smtClean="0"/>
              <a:t>‹#›</a:t>
            </a:fld>
            <a:endParaRPr lang="en-US"/>
          </a:p>
        </p:txBody>
      </p:sp>
    </p:spTree>
    <p:extLst>
      <p:ext uri="{BB962C8B-B14F-4D97-AF65-F5344CB8AC3E}">
        <p14:creationId xmlns:p14="http://schemas.microsoft.com/office/powerpoint/2010/main" val="2734097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583BD0A-239C-446B-8EAE-90A423015A29}" type="datetimeFigureOut">
              <a:rPr lang="en-US" smtClean="0"/>
              <a:t>10/15/18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5713DA3-E543-4C36-9BA5-17CD49986A0E}" type="slidenum">
              <a:rPr lang="en-US" smtClean="0"/>
              <a:t>‹#›</a:t>
            </a:fld>
            <a:endParaRPr lang="en-US"/>
          </a:p>
        </p:txBody>
      </p:sp>
    </p:spTree>
    <p:extLst>
      <p:ext uri="{BB962C8B-B14F-4D97-AF65-F5344CB8AC3E}">
        <p14:creationId xmlns:p14="http://schemas.microsoft.com/office/powerpoint/2010/main" val="482093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8" name="Google Shape;98;p1:notes"/>
          <p:cNvSpPr txBox="1">
            <a:spLocks noGrp="1"/>
          </p:cNvSpPr>
          <p:nvPr>
            <p:ph type="body" idx="1"/>
          </p:nvPr>
        </p:nvSpPr>
        <p:spPr>
          <a:xfrm>
            <a:off x="349250" y="4559300"/>
            <a:ext cx="6616700" cy="4321175"/>
          </a:xfrm>
          <a:prstGeom prst="rect">
            <a:avLst/>
          </a:prstGeom>
          <a:noFill/>
          <a:ln>
            <a:noFill/>
          </a:ln>
        </p:spPr>
        <p:txBody>
          <a:bodyPr spcFirstLastPara="1" wrap="square" lIns="95300" tIns="47650" rIns="95300" bIns="47650" anchor="t" anchorCtr="0">
            <a:noAutofit/>
          </a:bodyPr>
          <a:lstStyle/>
          <a:p>
            <a:pPr marL="0" marR="0" lvl="0" indent="0" algn="l" rtl="0">
              <a:spcBef>
                <a:spcPts val="0"/>
              </a:spcBef>
              <a:spcAft>
                <a:spcPts val="0"/>
              </a:spcAft>
              <a:buSzPts val="1600"/>
              <a:buFont typeface="Arial"/>
              <a:buNone/>
            </a:pPr>
            <a:r>
              <a:rPr lang="en-US" sz="1600" b="0" i="0" u="none" strike="noStrike" cap="none">
                <a:latin typeface="Arial"/>
                <a:ea typeface="Arial"/>
                <a:cs typeface="Arial"/>
                <a:sym typeface="Arial"/>
              </a:rPr>
              <a:t>At WCR we all are at some stage of a leadership track and we all bring different approaches to leadership</a:t>
            </a:r>
            <a:endParaRPr/>
          </a:p>
          <a:p>
            <a:pPr marL="0" marR="0" lvl="0" indent="0" algn="l" rtl="0">
              <a:spcBef>
                <a:spcPts val="0"/>
              </a:spcBef>
              <a:spcAft>
                <a:spcPts val="0"/>
              </a:spcAft>
              <a:buSzPts val="1600"/>
              <a:buFont typeface="Arial"/>
              <a:buNone/>
            </a:pPr>
            <a:endParaRPr sz="1600" b="0" i="0" u="none" strike="noStrike" cap="none">
              <a:latin typeface="Arial"/>
              <a:ea typeface="Arial"/>
              <a:cs typeface="Arial"/>
              <a:sym typeface="Arial"/>
            </a:endParaRPr>
          </a:p>
          <a:p>
            <a:pPr marL="0" marR="0" lvl="0" indent="0" algn="l" rtl="0">
              <a:spcBef>
                <a:spcPts val="0"/>
              </a:spcBef>
              <a:spcAft>
                <a:spcPts val="0"/>
              </a:spcAft>
              <a:buSzPts val="1600"/>
              <a:buFont typeface="Arial"/>
              <a:buNone/>
            </a:pPr>
            <a:r>
              <a:rPr lang="en-US" sz="1600" b="0" i="0" u="none" strike="noStrike" cap="none">
                <a:latin typeface="Arial"/>
                <a:ea typeface="Arial"/>
                <a:cs typeface="Arial"/>
                <a:sym typeface="Arial"/>
              </a:rPr>
              <a:t>In this session we will focus on some styles and tools that emerging leaders must adapt to be successful.</a:t>
            </a:r>
            <a:endParaRPr/>
          </a:p>
          <a:p>
            <a:pPr marL="0" marR="0" lvl="0" indent="0" algn="l" rtl="0">
              <a:spcBef>
                <a:spcPts val="0"/>
              </a:spcBef>
              <a:spcAft>
                <a:spcPts val="0"/>
              </a:spcAft>
              <a:buSzPts val="1600"/>
              <a:buFont typeface="Arial"/>
              <a:buNone/>
            </a:pPr>
            <a:endParaRPr sz="1600" b="0" i="0" u="none" strike="noStrike" cap="none">
              <a:latin typeface="Arial"/>
              <a:ea typeface="Arial"/>
              <a:cs typeface="Arial"/>
              <a:sym typeface="Arial"/>
            </a:endParaRPr>
          </a:p>
          <a:p>
            <a:pPr marL="0" marR="0" lvl="0" indent="0" algn="l" rtl="0">
              <a:spcBef>
                <a:spcPts val="0"/>
              </a:spcBef>
              <a:spcAft>
                <a:spcPts val="0"/>
              </a:spcAft>
              <a:buSzPts val="1600"/>
              <a:buFont typeface="Arial"/>
              <a:buNone/>
            </a:pPr>
            <a:r>
              <a:rPr lang="en-US" sz="1600" b="0" i="0" u="none" strike="noStrike" cap="none">
                <a:latin typeface="Arial"/>
                <a:ea typeface="Arial"/>
                <a:cs typeface="Arial"/>
                <a:sym typeface="Arial"/>
              </a:rPr>
              <a:t>If you are an established leader, I hope that you will be inspired to use this information to mentor emerging leaders within your sphere of influence and most importantly let your leadership light shine bright, giving others permission to do the same.</a:t>
            </a:r>
            <a:endParaRPr/>
          </a:p>
        </p:txBody>
      </p:sp>
    </p:spTree>
    <p:extLst>
      <p:ext uri="{BB962C8B-B14F-4D97-AF65-F5344CB8AC3E}">
        <p14:creationId xmlns:p14="http://schemas.microsoft.com/office/powerpoint/2010/main" val="863991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62" name="Google Shape;162;p9:notes"/>
          <p:cNvSpPr txBox="1">
            <a:spLocks noGrp="1"/>
          </p:cNvSpPr>
          <p:nvPr>
            <p:ph type="body" idx="1"/>
          </p:nvPr>
        </p:nvSpPr>
        <p:spPr>
          <a:xfrm>
            <a:off x="0" y="4249737"/>
            <a:ext cx="7315200" cy="4956175"/>
          </a:xfrm>
          <a:prstGeom prst="rect">
            <a:avLst/>
          </a:prstGeom>
          <a:noFill/>
          <a:ln>
            <a:noFill/>
          </a:ln>
        </p:spPr>
        <p:txBody>
          <a:bodyPr spcFirstLastPara="1" wrap="square" lIns="95300" tIns="47650" rIns="95300" bIns="47650" anchor="t" anchorCtr="0">
            <a:noAutofit/>
          </a:bodyPr>
          <a:lstStyle/>
          <a:p>
            <a:pPr marL="0" marR="0" lvl="0" indent="0" algn="l" rtl="0">
              <a:spcBef>
                <a:spcPts val="0"/>
              </a:spcBef>
              <a:spcAft>
                <a:spcPts val="0"/>
              </a:spcAft>
              <a:buSzPts val="1500"/>
              <a:buFont typeface="Arial"/>
              <a:buNone/>
            </a:pPr>
            <a:r>
              <a:rPr lang="en-US" sz="1500" b="0" i="0" u="none" strike="noStrike" cap="none">
                <a:latin typeface="Arial"/>
                <a:ea typeface="Arial"/>
                <a:cs typeface="Arial"/>
                <a:sym typeface="Arial"/>
              </a:rPr>
              <a:t>There are many different definitions of Leadership </a:t>
            </a:r>
            <a:r>
              <a:rPr lang="en-US"/>
              <a:t>:  Your job is to:</a:t>
            </a:r>
            <a:r>
              <a:rPr lang="en-US" sz="1500" b="0" i="0" u="none" strike="noStrike" cap="none">
                <a:latin typeface="Arial"/>
                <a:ea typeface="Arial"/>
                <a:cs typeface="Arial"/>
                <a:sym typeface="Arial"/>
              </a:rPr>
              <a:t> Connecting the present to the future. </a:t>
            </a:r>
            <a:endParaRPr/>
          </a:p>
          <a:p>
            <a:pPr marL="0" marR="0" lvl="0" indent="0" algn="l" rtl="0">
              <a:spcBef>
                <a:spcPts val="0"/>
              </a:spcBef>
              <a:spcAft>
                <a:spcPts val="0"/>
              </a:spcAft>
              <a:buSzPts val="1500"/>
              <a:buFont typeface="Arial"/>
              <a:buNone/>
            </a:pPr>
            <a:r>
              <a:rPr lang="en-US" sz="1500" b="0" i="0" u="none" strike="noStrike" cap="none">
                <a:latin typeface="Arial"/>
                <a:ea typeface="Arial"/>
                <a:cs typeface="Arial"/>
                <a:sym typeface="Arial"/>
              </a:rPr>
              <a:t>You’ve heard many Fortune 500 company Leaders say their roles are: “Recognizing the future” –Finding the future- Securing the future- </a:t>
            </a:r>
            <a:endParaRPr/>
          </a:p>
          <a:p>
            <a:pPr marL="0" marR="0" lvl="0" indent="0" algn="l" rtl="0">
              <a:spcBef>
                <a:spcPts val="0"/>
              </a:spcBef>
              <a:spcAft>
                <a:spcPts val="0"/>
              </a:spcAft>
              <a:buSzPts val="1500"/>
              <a:buFont typeface="Arial"/>
              <a:buNone/>
            </a:pPr>
            <a:r>
              <a:rPr lang="en-US" sz="1500" b="0" i="0" u="none" strike="noStrike" cap="none">
                <a:latin typeface="Arial"/>
                <a:ea typeface="Arial"/>
                <a:cs typeface="Arial"/>
                <a:sym typeface="Arial"/>
              </a:rPr>
              <a:t>All of those are essential roles of Leaders.</a:t>
            </a:r>
            <a:endParaRPr/>
          </a:p>
          <a:p>
            <a:pPr marL="0" marR="0" lvl="0" indent="0" algn="l" rtl="0">
              <a:spcBef>
                <a:spcPts val="0"/>
              </a:spcBef>
              <a:spcAft>
                <a:spcPts val="0"/>
              </a:spcAft>
              <a:buSzPts val="1500"/>
              <a:buFont typeface="Arial"/>
              <a:buNone/>
            </a:pPr>
            <a:r>
              <a:rPr lang="en-US" sz="1500" b="0" i="0" u="none" strike="noStrike" cap="none">
                <a:latin typeface="Arial"/>
                <a:ea typeface="Arial"/>
                <a:cs typeface="Arial"/>
                <a:sym typeface="Arial"/>
              </a:rPr>
              <a:t>The people we lead concentrate on the present tasks to accomplish the goals. The leaders primary responsibility is to take care of tomorrow by preparing for the future.</a:t>
            </a:r>
            <a:endParaRPr/>
          </a:p>
          <a:p>
            <a:pPr marL="0" marR="0" lvl="0" indent="0" algn="l" rtl="0">
              <a:spcBef>
                <a:spcPts val="0"/>
              </a:spcBef>
              <a:spcAft>
                <a:spcPts val="0"/>
              </a:spcAft>
              <a:buSzPts val="1500"/>
              <a:buFont typeface="Arial"/>
              <a:buNone/>
            </a:pPr>
            <a:r>
              <a:rPr lang="en-US" sz="1500" b="0" i="0" u="none" strike="noStrike" cap="none">
                <a:latin typeface="Arial"/>
                <a:ea typeface="Arial"/>
                <a:cs typeface="Arial"/>
                <a:sym typeface="Arial"/>
              </a:rPr>
              <a:t>To do this effectively there are some essential characteristics that the Leader must have. Foremost and most importantly is Understanding your leadership style.</a:t>
            </a:r>
            <a:endParaRPr/>
          </a:p>
          <a:p>
            <a:pPr marL="0" marR="0" lvl="0" indent="0" algn="l" rtl="0">
              <a:spcBef>
                <a:spcPts val="0"/>
              </a:spcBef>
              <a:spcAft>
                <a:spcPts val="0"/>
              </a:spcAft>
              <a:buSzPts val="1500"/>
              <a:buFont typeface="Arial"/>
              <a:buNone/>
            </a:pPr>
            <a:endParaRPr sz="1500" b="0" i="0" u="none" strike="noStrike" cap="none">
              <a:latin typeface="Arial"/>
              <a:ea typeface="Arial"/>
              <a:cs typeface="Arial"/>
              <a:sym typeface="Arial"/>
            </a:endParaRPr>
          </a:p>
          <a:p>
            <a:pPr marL="0" marR="0" lvl="0" indent="0" algn="l" rtl="0">
              <a:spcBef>
                <a:spcPts val="0"/>
              </a:spcBef>
              <a:spcAft>
                <a:spcPts val="0"/>
              </a:spcAft>
              <a:buSzPts val="1500"/>
              <a:buFont typeface="Arial"/>
              <a:buNone/>
            </a:pPr>
            <a:endParaRPr/>
          </a:p>
          <a:p>
            <a:pPr marL="0" marR="0" lvl="0" indent="0" algn="l" rtl="0">
              <a:spcBef>
                <a:spcPts val="0"/>
              </a:spcBef>
              <a:spcAft>
                <a:spcPts val="0"/>
              </a:spcAft>
              <a:buNone/>
            </a:pPr>
            <a:endParaRPr sz="1500" b="0" i="0" u="none" strike="noStrike" cap="none">
              <a:latin typeface="Arial"/>
              <a:ea typeface="Arial"/>
              <a:cs typeface="Arial"/>
              <a:sym typeface="Arial"/>
            </a:endParaRPr>
          </a:p>
        </p:txBody>
      </p:sp>
    </p:spTree>
    <p:extLst>
      <p:ext uri="{BB962C8B-B14F-4D97-AF65-F5344CB8AC3E}">
        <p14:creationId xmlns:p14="http://schemas.microsoft.com/office/powerpoint/2010/main" val="2942605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67" name="Google Shape;167;p10:notes"/>
          <p:cNvSpPr txBox="1">
            <a:spLocks noGrp="1"/>
          </p:cNvSpPr>
          <p:nvPr>
            <p:ph type="body" idx="1"/>
          </p:nvPr>
        </p:nvSpPr>
        <p:spPr>
          <a:xfrm>
            <a:off x="506412" y="4559300"/>
            <a:ext cx="6380162" cy="4321175"/>
          </a:xfrm>
          <a:prstGeom prst="rect">
            <a:avLst/>
          </a:prstGeom>
          <a:noFill/>
          <a:ln>
            <a:noFill/>
          </a:ln>
        </p:spPr>
        <p:txBody>
          <a:bodyPr spcFirstLastPara="1" wrap="square" lIns="95300" tIns="47650" rIns="95300" bIns="47650" anchor="t" anchorCtr="0">
            <a:noAutofit/>
          </a:bodyPr>
          <a:lstStyle/>
          <a:p>
            <a:pPr marL="0" marR="0" lvl="0" indent="0" algn="l" rtl="0">
              <a:spcBef>
                <a:spcPts val="0"/>
              </a:spcBef>
              <a:spcAft>
                <a:spcPts val="0"/>
              </a:spcAft>
              <a:buNone/>
            </a:pPr>
            <a:endParaRPr sz="1600" b="0" i="0" u="none" strike="noStrike" cap="none" dirty="0">
              <a:latin typeface="Arial"/>
              <a:ea typeface="Arial"/>
              <a:cs typeface="Arial"/>
              <a:sym typeface="Arial"/>
            </a:endParaRPr>
          </a:p>
        </p:txBody>
      </p:sp>
    </p:spTree>
    <p:extLst>
      <p:ext uri="{BB962C8B-B14F-4D97-AF65-F5344CB8AC3E}">
        <p14:creationId xmlns:p14="http://schemas.microsoft.com/office/powerpoint/2010/main" val="1429333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74" name="Google Shape;174;p8:notes"/>
          <p:cNvSpPr txBox="1">
            <a:spLocks noGrp="1"/>
          </p:cNvSpPr>
          <p:nvPr>
            <p:ph type="body" idx="1"/>
          </p:nvPr>
        </p:nvSpPr>
        <p:spPr>
          <a:xfrm>
            <a:off x="731837" y="4559300"/>
            <a:ext cx="5851525" cy="4321175"/>
          </a:xfrm>
          <a:prstGeom prst="rect">
            <a:avLst/>
          </a:prstGeom>
          <a:noFill/>
          <a:ln>
            <a:noFill/>
          </a:ln>
        </p:spPr>
        <p:txBody>
          <a:bodyPr spcFirstLastPara="1" wrap="square" lIns="95300" tIns="47650" rIns="95300" bIns="47650" anchor="t" anchorCtr="0">
            <a:noAutofit/>
          </a:bodyPr>
          <a:lstStyle/>
          <a:p>
            <a:pPr marL="0" marR="0" lvl="0" indent="0" algn="l" rtl="0">
              <a:spcBef>
                <a:spcPts val="0"/>
              </a:spcBef>
              <a:spcAft>
                <a:spcPts val="0"/>
              </a:spcAft>
              <a:buNone/>
            </a:pPr>
            <a:r>
              <a:rPr lang="en-US"/>
              <a:t>Great leaders help their team meet goals by presenting a clear vision, passion for the organization and the future!</a:t>
            </a:r>
            <a:br>
              <a:rPr lang="en-US" sz="1600">
                <a:solidFill>
                  <a:schemeClr val="dk1"/>
                </a:solidFill>
              </a:rPr>
            </a:br>
            <a:br>
              <a:rPr lang="en-US" sz="1600">
                <a:solidFill>
                  <a:schemeClr val="dk1"/>
                </a:solidFill>
              </a:rPr>
            </a:br>
            <a:r>
              <a:rPr lang="en-US" sz="1600">
                <a:solidFill>
                  <a:schemeClr val="dk1"/>
                </a:solidFill>
              </a:rPr>
              <a:t>To be an effective leader, it is important that the people following you know what the goals for the group are, agree on the goals to be accomplished and how they will accomplish those goals. </a:t>
            </a:r>
            <a:br>
              <a:rPr lang="en-US" sz="1600">
                <a:solidFill>
                  <a:schemeClr val="dk1"/>
                </a:solidFill>
              </a:rPr>
            </a:br>
            <a:r>
              <a:rPr lang="en-US" sz="1600">
                <a:solidFill>
                  <a:schemeClr val="dk1"/>
                </a:solidFill>
              </a:rPr>
              <a:t>It will be crucial in the beginning to determine each persons role and get a commitment from them that they know their role and can fulfill their role to reduce any possible conflict later on.</a:t>
            </a:r>
            <a:br>
              <a:rPr lang="en-US" sz="1600">
                <a:solidFill>
                  <a:schemeClr val="dk1"/>
                </a:solidFill>
              </a:rPr>
            </a:br>
            <a:r>
              <a:rPr lang="en-US" sz="1600">
                <a:solidFill>
                  <a:schemeClr val="dk1"/>
                </a:solidFill>
              </a:rPr>
              <a:t>Process: Who does what and when. (Don’t have the cart before the horse action)</a:t>
            </a:r>
            <a:br>
              <a:rPr lang="en-US" sz="1600">
                <a:solidFill>
                  <a:schemeClr val="dk1"/>
                </a:solidFill>
              </a:rPr>
            </a:br>
            <a:r>
              <a:rPr lang="en-US" sz="1600">
                <a:solidFill>
                  <a:schemeClr val="dk1"/>
                </a:solidFill>
              </a:rPr>
              <a:t>Your job as the leader is to be a facilitator and keep everyone on track with their roles as well as keeping the team focused on the goals. Your reviews should always remind the participants “this is what we agreed we wanted to accomplish”. This keeps everyone focused on the goal and deflects any negative attention and unproductive discussion on the way things are being done and by whom.</a:t>
            </a:r>
            <a:br>
              <a:rPr lang="en-US" sz="1600">
                <a:solidFill>
                  <a:schemeClr val="dk1"/>
                </a:solidFill>
              </a:rPr>
            </a:br>
            <a:r>
              <a:rPr lang="en-US" sz="1600">
                <a:solidFill>
                  <a:schemeClr val="dk1"/>
                </a:solidFill>
              </a:rPr>
              <a:t>When two or more people have to work together, conflict is likely to happen. </a:t>
            </a:r>
            <a:br>
              <a:rPr lang="en-US" sz="1600">
                <a:solidFill>
                  <a:schemeClr val="dk1"/>
                </a:solidFill>
              </a:rPr>
            </a:br>
            <a:endParaRPr>
              <a:solidFill>
                <a:schemeClr val="dk1"/>
              </a:solidFill>
            </a:endParaRPr>
          </a:p>
          <a:p>
            <a:pPr marL="0" marR="0" lvl="0" indent="0" algn="l" rtl="0">
              <a:spcBef>
                <a:spcPts val="0"/>
              </a:spcBef>
              <a:spcAft>
                <a:spcPts val="0"/>
              </a:spcAft>
              <a:buNone/>
            </a:pPr>
            <a:endParaRPr/>
          </a:p>
        </p:txBody>
      </p:sp>
    </p:spTree>
    <p:extLst>
      <p:ext uri="{BB962C8B-B14F-4D97-AF65-F5344CB8AC3E}">
        <p14:creationId xmlns:p14="http://schemas.microsoft.com/office/powerpoint/2010/main" val="3440751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4330966153_1_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4330966153_1_0:notes"/>
          <p:cNvSpPr txBox="1">
            <a:spLocks noGrp="1"/>
          </p:cNvSpPr>
          <p:nvPr>
            <p:ph type="body" idx="1"/>
          </p:nvPr>
        </p:nvSpPr>
        <p:spPr>
          <a:xfrm>
            <a:off x="731837" y="4559300"/>
            <a:ext cx="5851500" cy="4321200"/>
          </a:xfrm>
          <a:prstGeom prst="rect">
            <a:avLst/>
          </a:prstGeom>
        </p:spPr>
        <p:txBody>
          <a:bodyPr spcFirstLastPara="1" wrap="square" lIns="95300" tIns="47650" rIns="95300" bIns="47650" anchor="t" anchorCtr="0">
            <a:noAutofit/>
          </a:bodyPr>
          <a:lstStyle/>
          <a:p>
            <a:pPr marL="0" lvl="0" indent="0" algn="l" rtl="0">
              <a:spcBef>
                <a:spcPts val="0"/>
              </a:spcBef>
              <a:spcAft>
                <a:spcPts val="0"/>
              </a:spcAft>
              <a:buNone/>
            </a:pPr>
            <a:r>
              <a:rPr lang="en-US"/>
              <a:t>What we want it to be--Everyone is happy and one big team and everyone pulling equal weight</a:t>
            </a:r>
            <a:endParaRPr/>
          </a:p>
        </p:txBody>
      </p:sp>
      <p:sp>
        <p:nvSpPr>
          <p:cNvPr id="182" name="Google Shape;182;g4330966153_1_0:notes"/>
          <p:cNvSpPr txBox="1">
            <a:spLocks noGrp="1"/>
          </p:cNvSpPr>
          <p:nvPr>
            <p:ph type="sldNum" idx="12"/>
          </p:nvPr>
        </p:nvSpPr>
        <p:spPr>
          <a:xfrm>
            <a:off x="4143375" y="9120187"/>
            <a:ext cx="3170100" cy="479400"/>
          </a:xfrm>
          <a:prstGeom prst="rect">
            <a:avLst/>
          </a:prstGeom>
        </p:spPr>
        <p:txBody>
          <a:bodyPr spcFirstLastPara="1" wrap="square" lIns="95300" tIns="47650" rIns="95300" bIns="47650" anchor="b" anchorCtr="0">
            <a:noAutofit/>
          </a:bodyPr>
          <a:lstStyle/>
          <a:p>
            <a:pPr marL="0" lvl="0" indent="0" algn="r" rtl="0">
              <a:spcBef>
                <a:spcPts val="0"/>
              </a:spcBef>
              <a:spcAft>
                <a:spcPts val="0"/>
              </a:spcAft>
              <a:buNone/>
            </a:pPr>
            <a:fld id="{00000000-1234-1234-1234-123412341234}" type="slidenum">
              <a:rPr lang="en-US"/>
              <a:t>13</a:t>
            </a:fld>
            <a:endParaRPr sz="1400"/>
          </a:p>
        </p:txBody>
      </p:sp>
    </p:spTree>
    <p:extLst>
      <p:ext uri="{BB962C8B-B14F-4D97-AF65-F5344CB8AC3E}">
        <p14:creationId xmlns:p14="http://schemas.microsoft.com/office/powerpoint/2010/main" val="395180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4330966153_1_72:notes"/>
          <p:cNvSpPr>
            <a:spLocks noGrp="1" noRot="1" noChangeAspect="1"/>
          </p:cNvSpPr>
          <p:nvPr>
            <p:ph type="sldImg" idx="2"/>
          </p:nvPr>
        </p:nvSpPr>
        <p:spPr>
          <a:xfrm>
            <a:off x="1257300" y="719137"/>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4330966153_1_72:notes"/>
          <p:cNvSpPr txBox="1">
            <a:spLocks noGrp="1"/>
          </p:cNvSpPr>
          <p:nvPr>
            <p:ph type="body" idx="1"/>
          </p:nvPr>
        </p:nvSpPr>
        <p:spPr>
          <a:xfrm>
            <a:off x="731837" y="4559300"/>
            <a:ext cx="5851500" cy="4321200"/>
          </a:xfrm>
          <a:prstGeom prst="rect">
            <a:avLst/>
          </a:prstGeom>
        </p:spPr>
        <p:txBody>
          <a:bodyPr spcFirstLastPara="1" wrap="square" lIns="95300" tIns="47650" rIns="95300" bIns="47650" anchor="t" anchorCtr="0">
            <a:noAutofit/>
          </a:bodyPr>
          <a:lstStyle/>
          <a:p>
            <a:pPr marL="0" lvl="0" indent="0" algn="l" rtl="0">
              <a:spcBef>
                <a:spcPts val="0"/>
              </a:spcBef>
              <a:spcAft>
                <a:spcPts val="0"/>
              </a:spcAft>
              <a:buNone/>
            </a:pPr>
            <a:r>
              <a:rPr lang="en-US"/>
              <a:t>Now visualize...we are all like a group of Aliens from the Star Wars movie.  Underneath our smiles we do not know what is going on in our team members lives, their stress, etc.  </a:t>
            </a:r>
            <a:endParaRPr/>
          </a:p>
        </p:txBody>
      </p:sp>
      <p:sp>
        <p:nvSpPr>
          <p:cNvPr id="189" name="Google Shape;189;g4330966153_1_72:notes"/>
          <p:cNvSpPr txBox="1">
            <a:spLocks noGrp="1"/>
          </p:cNvSpPr>
          <p:nvPr>
            <p:ph type="sldNum" idx="12"/>
          </p:nvPr>
        </p:nvSpPr>
        <p:spPr>
          <a:xfrm>
            <a:off x="4143375" y="9120187"/>
            <a:ext cx="3170100" cy="479400"/>
          </a:xfrm>
          <a:prstGeom prst="rect">
            <a:avLst/>
          </a:prstGeom>
        </p:spPr>
        <p:txBody>
          <a:bodyPr spcFirstLastPara="1" wrap="square" lIns="95300" tIns="47650" rIns="95300" bIns="47650" anchor="b" anchorCtr="0">
            <a:noAutofit/>
          </a:bodyPr>
          <a:lstStyle/>
          <a:p>
            <a:pPr marL="0" lvl="0" indent="0" algn="r" rtl="0">
              <a:spcBef>
                <a:spcPts val="0"/>
              </a:spcBef>
              <a:spcAft>
                <a:spcPts val="0"/>
              </a:spcAft>
              <a:buNone/>
            </a:pPr>
            <a:fld id="{00000000-1234-1234-1234-123412341234}" type="slidenum">
              <a:rPr lang="en-US"/>
              <a:t>14</a:t>
            </a:fld>
            <a:endParaRPr sz="1400"/>
          </a:p>
        </p:txBody>
      </p:sp>
    </p:spTree>
    <p:extLst>
      <p:ext uri="{BB962C8B-B14F-4D97-AF65-F5344CB8AC3E}">
        <p14:creationId xmlns:p14="http://schemas.microsoft.com/office/powerpoint/2010/main" val="1754418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3:notes"/>
          <p:cNvSpPr txBox="1">
            <a:spLocks noGrp="1"/>
          </p:cNvSpPr>
          <p:nvPr>
            <p:ph type="body" idx="1"/>
          </p:nvPr>
        </p:nvSpPr>
        <p:spPr>
          <a:xfrm>
            <a:off x="731837" y="4559300"/>
            <a:ext cx="5851525" cy="4321175"/>
          </a:xfrm>
          <a:prstGeom prst="rect">
            <a:avLst/>
          </a:prstGeom>
        </p:spPr>
        <p:txBody>
          <a:bodyPr spcFirstLastPara="1" wrap="square" lIns="95300" tIns="47650" rIns="95300" bIns="47650" anchor="t" anchorCtr="0">
            <a:noAutofit/>
          </a:bodyPr>
          <a:lstStyle/>
          <a:p>
            <a:pPr marL="0" lvl="0" indent="0" algn="l" rtl="0">
              <a:spcBef>
                <a:spcPts val="0"/>
              </a:spcBef>
              <a:spcAft>
                <a:spcPts val="0"/>
              </a:spcAft>
              <a:buNone/>
            </a:pPr>
            <a:r>
              <a:rPr lang="en-US"/>
              <a:t>By now in Business or another leadership position, you have done some type of Personality profiles like the DISC profile or others.  They are all great tools !  </a:t>
            </a:r>
            <a:r>
              <a:rPr lang="en-US" sz="1600">
                <a:solidFill>
                  <a:schemeClr val="dk1"/>
                </a:solidFill>
              </a:rPr>
              <a:t>By looking at  personality/thinking styles of the people we will be leading, we can be more effective in working within a group and resolving conflicts.</a:t>
            </a:r>
            <a:r>
              <a:rPr lang="en-US"/>
              <a:t>Here is a one that is quick and easy to help you assess yourself and your team members.  As I talk about each of the 4 types….assess yourself first.</a:t>
            </a:r>
            <a:endParaRPr/>
          </a:p>
        </p:txBody>
      </p:sp>
      <p:sp>
        <p:nvSpPr>
          <p:cNvPr id="195" name="Google Shape;195;p13: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4996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4330966153_0_3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4330966153_0_31:notes"/>
          <p:cNvSpPr txBox="1">
            <a:spLocks noGrp="1"/>
          </p:cNvSpPr>
          <p:nvPr>
            <p:ph type="body" idx="1"/>
          </p:nvPr>
        </p:nvSpPr>
        <p:spPr>
          <a:xfrm>
            <a:off x="731837" y="4559300"/>
            <a:ext cx="5851500" cy="4321200"/>
          </a:xfrm>
          <a:prstGeom prst="rect">
            <a:avLst/>
          </a:prstGeom>
        </p:spPr>
        <p:txBody>
          <a:bodyPr spcFirstLastPara="1" wrap="square" lIns="95300" tIns="47650" rIns="95300" bIns="47650" anchor="t" anchorCtr="0">
            <a:noAutofit/>
          </a:bodyPr>
          <a:lstStyle/>
          <a:p>
            <a:pPr marL="0" lvl="0" indent="0" algn="l" rtl="0">
              <a:spcBef>
                <a:spcPts val="0"/>
              </a:spcBef>
              <a:spcAft>
                <a:spcPts val="0"/>
              </a:spcAft>
              <a:buNone/>
            </a:pPr>
            <a:r>
              <a:rPr lang="en-US"/>
              <a:t>Empirical Thinkers:  Basically   they want to see it to believe it.  They want to observe to verify.  Once they have verified or touched it...they are readty to make a decision. </a:t>
            </a:r>
            <a:endParaRPr/>
          </a:p>
        </p:txBody>
      </p:sp>
      <p:sp>
        <p:nvSpPr>
          <p:cNvPr id="207" name="Google Shape;207;g4330966153_0_31:notes"/>
          <p:cNvSpPr txBox="1">
            <a:spLocks noGrp="1"/>
          </p:cNvSpPr>
          <p:nvPr>
            <p:ph type="sldNum" idx="12"/>
          </p:nvPr>
        </p:nvSpPr>
        <p:spPr>
          <a:xfrm>
            <a:off x="4143375" y="9120187"/>
            <a:ext cx="3170100" cy="479400"/>
          </a:xfrm>
          <a:prstGeom prst="rect">
            <a:avLst/>
          </a:prstGeom>
        </p:spPr>
        <p:txBody>
          <a:bodyPr spcFirstLastPara="1" wrap="square" lIns="95300" tIns="47650" rIns="95300" bIns="47650" anchor="b" anchorCtr="0">
            <a:noAutofit/>
          </a:bodyPr>
          <a:lstStyle/>
          <a:p>
            <a:pPr marL="0" lvl="0" indent="0" algn="r" rtl="0">
              <a:spcBef>
                <a:spcPts val="0"/>
              </a:spcBef>
              <a:spcAft>
                <a:spcPts val="0"/>
              </a:spcAft>
              <a:buNone/>
            </a:pPr>
            <a:fld id="{00000000-1234-1234-1234-123412341234}" type="slidenum">
              <a:rPr lang="en-US"/>
              <a:t>16</a:t>
            </a:fld>
            <a:endParaRPr sz="1400"/>
          </a:p>
        </p:txBody>
      </p:sp>
    </p:spTree>
    <p:extLst>
      <p:ext uri="{BB962C8B-B14F-4D97-AF65-F5344CB8AC3E}">
        <p14:creationId xmlns:p14="http://schemas.microsoft.com/office/powerpoint/2010/main" val="3462335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4330966153_0_39: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4330966153_0_39:notes"/>
          <p:cNvSpPr txBox="1">
            <a:spLocks noGrp="1"/>
          </p:cNvSpPr>
          <p:nvPr>
            <p:ph type="body" idx="1"/>
          </p:nvPr>
        </p:nvSpPr>
        <p:spPr>
          <a:xfrm>
            <a:off x="731837" y="4559300"/>
            <a:ext cx="5851500" cy="4321200"/>
          </a:xfrm>
          <a:prstGeom prst="rect">
            <a:avLst/>
          </a:prstGeom>
        </p:spPr>
        <p:txBody>
          <a:bodyPr spcFirstLastPara="1" wrap="square" lIns="95300" tIns="47650" rIns="95300" bIns="47650" anchor="t" anchorCtr="0">
            <a:noAutofit/>
          </a:bodyPr>
          <a:lstStyle/>
          <a:p>
            <a:pPr marL="0" lvl="0" indent="0" algn="l" rtl="0">
              <a:spcBef>
                <a:spcPts val="0"/>
              </a:spcBef>
              <a:spcAft>
                <a:spcPts val="0"/>
              </a:spcAft>
              <a:buNone/>
            </a:pPr>
            <a:r>
              <a:rPr lang="en-US"/>
              <a:t>Intuitive Thinkers: They go with their GUT! </a:t>
            </a:r>
            <a:r>
              <a:rPr lang="en-US" sz="1200">
                <a:solidFill>
                  <a:srgbClr val="222222"/>
                </a:solidFill>
                <a:highlight>
                  <a:srgbClr val="FFFFFF"/>
                </a:highlight>
                <a:latin typeface="Roboto"/>
                <a:ea typeface="Roboto"/>
                <a:cs typeface="Roboto"/>
                <a:sym typeface="Roboto"/>
              </a:rPr>
              <a:t>feeling (a sense) that doesn't use rational processes such as facts and data. Good </a:t>
            </a:r>
            <a:r>
              <a:rPr lang="en-US" sz="1200" b="1">
                <a:solidFill>
                  <a:srgbClr val="222222"/>
                </a:solidFill>
                <a:highlight>
                  <a:srgbClr val="FFFFFF"/>
                </a:highlight>
                <a:latin typeface="Roboto"/>
                <a:ea typeface="Roboto"/>
                <a:cs typeface="Roboto"/>
                <a:sym typeface="Roboto"/>
              </a:rPr>
              <a:t>intuition</a:t>
            </a:r>
            <a:r>
              <a:rPr lang="en-US" sz="1200">
                <a:solidFill>
                  <a:srgbClr val="222222"/>
                </a:solidFill>
                <a:highlight>
                  <a:srgbClr val="FFFFFF"/>
                </a:highlight>
                <a:latin typeface="Roboto"/>
                <a:ea typeface="Roboto"/>
                <a:cs typeface="Roboto"/>
                <a:sym typeface="Roboto"/>
              </a:rPr>
              <a:t> comes from years of knowledge and experience that allows you to understand how people and the world works. </a:t>
            </a:r>
            <a:endParaRPr/>
          </a:p>
        </p:txBody>
      </p:sp>
      <p:sp>
        <p:nvSpPr>
          <p:cNvPr id="214" name="Google Shape;214;g4330966153_0_39:notes"/>
          <p:cNvSpPr txBox="1">
            <a:spLocks noGrp="1"/>
          </p:cNvSpPr>
          <p:nvPr>
            <p:ph type="sldNum" idx="12"/>
          </p:nvPr>
        </p:nvSpPr>
        <p:spPr>
          <a:xfrm>
            <a:off x="4143375" y="9120187"/>
            <a:ext cx="3170100" cy="479400"/>
          </a:xfrm>
          <a:prstGeom prst="rect">
            <a:avLst/>
          </a:prstGeom>
        </p:spPr>
        <p:txBody>
          <a:bodyPr spcFirstLastPara="1" wrap="square" lIns="95300" tIns="47650" rIns="95300" bIns="47650" anchor="b" anchorCtr="0">
            <a:noAutofit/>
          </a:bodyPr>
          <a:lstStyle/>
          <a:p>
            <a:pPr marL="0" lvl="0" indent="0" algn="r" rtl="0">
              <a:spcBef>
                <a:spcPts val="0"/>
              </a:spcBef>
              <a:spcAft>
                <a:spcPts val="0"/>
              </a:spcAft>
              <a:buNone/>
            </a:pPr>
            <a:fld id="{00000000-1234-1234-1234-123412341234}" type="slidenum">
              <a:rPr lang="en-US"/>
              <a:t>17</a:t>
            </a:fld>
            <a:endParaRPr sz="1400"/>
          </a:p>
        </p:txBody>
      </p:sp>
    </p:spTree>
    <p:extLst>
      <p:ext uri="{BB962C8B-B14F-4D97-AF65-F5344CB8AC3E}">
        <p14:creationId xmlns:p14="http://schemas.microsoft.com/office/powerpoint/2010/main" val="644732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4330966153_0_35: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4330966153_0_35:notes"/>
          <p:cNvSpPr txBox="1">
            <a:spLocks noGrp="1"/>
          </p:cNvSpPr>
          <p:nvPr>
            <p:ph type="body" idx="1"/>
          </p:nvPr>
        </p:nvSpPr>
        <p:spPr>
          <a:xfrm>
            <a:off x="731837" y="4559300"/>
            <a:ext cx="5851500" cy="4321200"/>
          </a:xfrm>
          <a:prstGeom prst="rect">
            <a:avLst/>
          </a:prstGeom>
        </p:spPr>
        <p:txBody>
          <a:bodyPr spcFirstLastPara="1" wrap="square" lIns="95300" tIns="47650" rIns="95300" bIns="47650" anchor="t" anchorCtr="0">
            <a:noAutofit/>
          </a:bodyPr>
          <a:lstStyle/>
          <a:p>
            <a:pPr marL="0" lvl="0" indent="0" algn="l" rtl="0">
              <a:spcBef>
                <a:spcPts val="0"/>
              </a:spcBef>
              <a:spcAft>
                <a:spcPts val="0"/>
              </a:spcAft>
              <a:buNone/>
            </a:pPr>
            <a:r>
              <a:rPr lang="en-US" dirty="0"/>
              <a:t>Empathetic Thinkers:  Very Caring!  Want everyone to feel good about the decision.  </a:t>
            </a:r>
            <a:r>
              <a:rPr lang="en-US" sz="1200" dirty="0">
                <a:solidFill>
                  <a:srgbClr val="222222"/>
                </a:solidFill>
                <a:highlight>
                  <a:srgbClr val="FFFFFF"/>
                </a:highlight>
                <a:latin typeface="Roboto"/>
                <a:ea typeface="Roboto"/>
                <a:cs typeface="Roboto"/>
                <a:sym typeface="Roboto"/>
              </a:rPr>
              <a:t>the ability to sense other people's emotions, coupled with the ability to imagine what someone else might be </a:t>
            </a:r>
            <a:r>
              <a:rPr lang="en-US" sz="1200" b="1" dirty="0">
                <a:solidFill>
                  <a:srgbClr val="222222"/>
                </a:solidFill>
                <a:highlight>
                  <a:srgbClr val="FFFFFF"/>
                </a:highlight>
                <a:latin typeface="Roboto"/>
                <a:ea typeface="Roboto"/>
                <a:cs typeface="Roboto"/>
                <a:sym typeface="Roboto"/>
              </a:rPr>
              <a:t>thinking </a:t>
            </a:r>
            <a:r>
              <a:rPr lang="en-US" sz="1200" dirty="0">
                <a:solidFill>
                  <a:srgbClr val="222222"/>
                </a:solidFill>
                <a:highlight>
                  <a:srgbClr val="FFFFFF"/>
                </a:highlight>
                <a:latin typeface="Roboto"/>
                <a:ea typeface="Roboto"/>
                <a:cs typeface="Roboto"/>
                <a:sym typeface="Roboto"/>
              </a:rPr>
              <a:t>or feeling.</a:t>
            </a:r>
            <a:endParaRPr dirty="0"/>
          </a:p>
        </p:txBody>
      </p:sp>
      <p:sp>
        <p:nvSpPr>
          <p:cNvPr id="221" name="Google Shape;221;g4330966153_0_35:notes"/>
          <p:cNvSpPr txBox="1">
            <a:spLocks noGrp="1"/>
          </p:cNvSpPr>
          <p:nvPr>
            <p:ph type="sldNum" idx="12"/>
          </p:nvPr>
        </p:nvSpPr>
        <p:spPr>
          <a:xfrm>
            <a:off x="4143375" y="9120187"/>
            <a:ext cx="3170100" cy="479400"/>
          </a:xfrm>
          <a:prstGeom prst="rect">
            <a:avLst/>
          </a:prstGeom>
        </p:spPr>
        <p:txBody>
          <a:bodyPr spcFirstLastPara="1" wrap="square" lIns="95300" tIns="47650" rIns="95300" bIns="47650" anchor="b" anchorCtr="0">
            <a:noAutofit/>
          </a:bodyPr>
          <a:lstStyle/>
          <a:p>
            <a:pPr marL="0" lvl="0" indent="0" algn="r" rtl="0">
              <a:spcBef>
                <a:spcPts val="0"/>
              </a:spcBef>
              <a:spcAft>
                <a:spcPts val="0"/>
              </a:spcAft>
              <a:buNone/>
            </a:pPr>
            <a:fld id="{00000000-1234-1234-1234-123412341234}" type="slidenum">
              <a:rPr lang="en-US"/>
              <a:t>18</a:t>
            </a:fld>
            <a:endParaRPr sz="1400"/>
          </a:p>
        </p:txBody>
      </p:sp>
    </p:spTree>
    <p:extLst>
      <p:ext uri="{BB962C8B-B14F-4D97-AF65-F5344CB8AC3E}">
        <p14:creationId xmlns:p14="http://schemas.microsoft.com/office/powerpoint/2010/main" val="1339947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4330966153_0_27: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4330966153_0_27:notes"/>
          <p:cNvSpPr txBox="1">
            <a:spLocks noGrp="1"/>
          </p:cNvSpPr>
          <p:nvPr>
            <p:ph type="body" idx="1"/>
          </p:nvPr>
        </p:nvSpPr>
        <p:spPr>
          <a:xfrm>
            <a:off x="731837" y="4559300"/>
            <a:ext cx="5851500" cy="4321200"/>
          </a:xfrm>
          <a:prstGeom prst="rect">
            <a:avLst/>
          </a:prstGeom>
        </p:spPr>
        <p:txBody>
          <a:bodyPr spcFirstLastPara="1" wrap="square" lIns="95300" tIns="47650" rIns="95300" bIns="47650" anchor="t" anchorCtr="0">
            <a:noAutofit/>
          </a:bodyPr>
          <a:lstStyle/>
          <a:p>
            <a:pPr marL="0" lvl="0" indent="0" algn="l" rtl="0">
              <a:spcBef>
                <a:spcPts val="0"/>
              </a:spcBef>
              <a:spcAft>
                <a:spcPts val="0"/>
              </a:spcAft>
              <a:buNone/>
            </a:pPr>
            <a:r>
              <a:rPr lang="en-US" dirty="0"/>
              <a:t>Analytical Thinker:  Wants to analyze all aspects of a situation before making a decision: </a:t>
            </a:r>
            <a:r>
              <a:rPr lang="en-US" sz="1200" dirty="0">
                <a:solidFill>
                  <a:srgbClr val="222222"/>
                </a:solidFill>
                <a:highlight>
                  <a:srgbClr val="FFFFFF"/>
                </a:highlight>
                <a:latin typeface="Roboto"/>
                <a:ea typeface="Roboto"/>
                <a:cs typeface="Roboto"/>
                <a:sym typeface="Roboto"/>
              </a:rPr>
              <a:t>It involves a methodical step-by-step approach to thinking that allows you to break down complex problems into single and manageable components.</a:t>
            </a:r>
            <a:endParaRPr dirty="0"/>
          </a:p>
        </p:txBody>
      </p:sp>
      <p:sp>
        <p:nvSpPr>
          <p:cNvPr id="228" name="Google Shape;228;g4330966153_0_27:notes"/>
          <p:cNvSpPr txBox="1">
            <a:spLocks noGrp="1"/>
          </p:cNvSpPr>
          <p:nvPr>
            <p:ph type="sldNum" idx="12"/>
          </p:nvPr>
        </p:nvSpPr>
        <p:spPr>
          <a:xfrm>
            <a:off x="4143375" y="9120187"/>
            <a:ext cx="3170100" cy="479400"/>
          </a:xfrm>
          <a:prstGeom prst="rect">
            <a:avLst/>
          </a:prstGeom>
        </p:spPr>
        <p:txBody>
          <a:bodyPr spcFirstLastPara="1" wrap="square" lIns="95300" tIns="47650" rIns="95300" bIns="47650" anchor="b" anchorCtr="0">
            <a:noAutofit/>
          </a:bodyPr>
          <a:lstStyle/>
          <a:p>
            <a:pPr marL="0" lvl="0" indent="0" algn="r" rtl="0">
              <a:spcBef>
                <a:spcPts val="0"/>
              </a:spcBef>
              <a:spcAft>
                <a:spcPts val="0"/>
              </a:spcAft>
              <a:buNone/>
            </a:pPr>
            <a:fld id="{00000000-1234-1234-1234-123412341234}" type="slidenum">
              <a:rPr lang="en-US"/>
              <a:t>19</a:t>
            </a:fld>
            <a:endParaRPr sz="1400"/>
          </a:p>
        </p:txBody>
      </p:sp>
    </p:spTree>
    <p:extLst>
      <p:ext uri="{BB962C8B-B14F-4D97-AF65-F5344CB8AC3E}">
        <p14:creationId xmlns:p14="http://schemas.microsoft.com/office/powerpoint/2010/main" val="1592529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5" name="Google Shape;105;p2:notes"/>
          <p:cNvSpPr txBox="1">
            <a:spLocks noGrp="1"/>
          </p:cNvSpPr>
          <p:nvPr>
            <p:ph type="body" idx="1"/>
          </p:nvPr>
        </p:nvSpPr>
        <p:spPr>
          <a:xfrm>
            <a:off x="731837" y="4559300"/>
            <a:ext cx="5851525" cy="4321175"/>
          </a:xfrm>
          <a:prstGeom prst="rect">
            <a:avLst/>
          </a:prstGeom>
          <a:noFill/>
          <a:ln>
            <a:noFill/>
          </a:ln>
        </p:spPr>
        <p:txBody>
          <a:bodyPr spcFirstLastPara="1" wrap="square" lIns="95300" tIns="47650" rIns="95300" bIns="47650" anchor="t" anchorCtr="0">
            <a:noAutofit/>
          </a:bodyPr>
          <a:lstStyle/>
          <a:p>
            <a:pPr marL="236536" marR="0" lvl="0" indent="0" algn="l" rtl="0">
              <a:spcBef>
                <a:spcPts val="0"/>
              </a:spcBef>
              <a:spcAft>
                <a:spcPts val="0"/>
              </a:spcAft>
              <a:buSzPts val="1600"/>
              <a:buFont typeface="Arial"/>
              <a:buNone/>
            </a:pPr>
            <a:r>
              <a:rPr lang="en-US" sz="1600" b="0" i="0" u="none" strike="noStrike" cap="none">
                <a:latin typeface="Arial"/>
                <a:ea typeface="Arial"/>
                <a:cs typeface="Arial"/>
                <a:sym typeface="Arial"/>
              </a:rPr>
              <a:t>The goal is to have you leave this session better prepared to lead or to improve your Leadership skills by: </a:t>
            </a:r>
            <a:endParaRPr/>
          </a:p>
          <a:p>
            <a:pPr marL="236536" marR="0" lvl="0" indent="0" algn="l" rtl="0">
              <a:spcBef>
                <a:spcPts val="0"/>
              </a:spcBef>
              <a:spcAft>
                <a:spcPts val="0"/>
              </a:spcAft>
              <a:buNone/>
            </a:pPr>
            <a:r>
              <a:rPr lang="en-US" sz="1600" b="0" i="0" u="none" strike="noStrike" cap="none">
                <a:latin typeface="Arial"/>
                <a:ea typeface="Arial"/>
                <a:cs typeface="Arial"/>
                <a:sym typeface="Arial"/>
              </a:rPr>
              <a:t>Understanding your own leadership style and knowing how to capitalize on that style. </a:t>
            </a:r>
            <a:r>
              <a:rPr lang="en-US" sz="1600"/>
              <a:t>Success Planning,</a:t>
            </a:r>
            <a:endParaRPr/>
          </a:p>
          <a:p>
            <a:pPr marL="236536" marR="0" lvl="0" indent="0" algn="l" rtl="0">
              <a:spcBef>
                <a:spcPts val="0"/>
              </a:spcBef>
              <a:spcAft>
                <a:spcPts val="0"/>
              </a:spcAft>
              <a:buNone/>
            </a:pPr>
            <a:r>
              <a:rPr lang="en-US" sz="1600" b="0" i="0" u="none" strike="noStrike" cap="none">
                <a:latin typeface="Arial"/>
                <a:ea typeface="Arial"/>
                <a:cs typeface="Arial"/>
                <a:sym typeface="Arial"/>
              </a:rPr>
              <a:t>Recognizing ways to manage conflict</a:t>
            </a:r>
            <a:r>
              <a:rPr lang="en-US" sz="1600"/>
              <a:t> and Having a Fututre Transition plan.  </a:t>
            </a:r>
            <a:endParaRPr/>
          </a:p>
          <a:p>
            <a:pPr marL="0" marR="0" lvl="0" indent="0" algn="l" rtl="0">
              <a:spcBef>
                <a:spcPts val="0"/>
              </a:spcBef>
              <a:spcAft>
                <a:spcPts val="0"/>
              </a:spcAft>
              <a:buNone/>
            </a:pPr>
            <a:endParaRPr/>
          </a:p>
          <a:p>
            <a:pPr marL="0" marR="0" lvl="0" indent="0" algn="l" rtl="0">
              <a:spcBef>
                <a:spcPts val="0"/>
              </a:spcBef>
              <a:spcAft>
                <a:spcPts val="0"/>
              </a:spcAft>
              <a:buNone/>
            </a:pPr>
            <a:endParaRPr sz="1600" b="0" i="0" u="none" strike="noStrike" cap="none">
              <a:latin typeface="Arial"/>
              <a:ea typeface="Arial"/>
              <a:cs typeface="Arial"/>
              <a:sym typeface="Arial"/>
            </a:endParaRPr>
          </a:p>
        </p:txBody>
      </p:sp>
    </p:spTree>
    <p:extLst>
      <p:ext uri="{BB962C8B-B14F-4D97-AF65-F5344CB8AC3E}">
        <p14:creationId xmlns:p14="http://schemas.microsoft.com/office/powerpoint/2010/main" val="1949119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4330966153_0_23: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4330966153_0_23:notes"/>
          <p:cNvSpPr txBox="1">
            <a:spLocks noGrp="1"/>
          </p:cNvSpPr>
          <p:nvPr>
            <p:ph type="body" idx="1"/>
          </p:nvPr>
        </p:nvSpPr>
        <p:spPr>
          <a:xfrm>
            <a:off x="731837" y="4559300"/>
            <a:ext cx="5851500" cy="4321200"/>
          </a:xfrm>
          <a:prstGeom prst="rect">
            <a:avLst/>
          </a:prstGeom>
        </p:spPr>
        <p:txBody>
          <a:bodyPr spcFirstLastPara="1" wrap="square" lIns="95300" tIns="47650" rIns="95300" bIns="47650" anchor="t" anchorCtr="0">
            <a:noAutofit/>
          </a:bodyPr>
          <a:lstStyle/>
          <a:p>
            <a:pPr marL="0" lvl="0" indent="0" algn="l" rtl="0">
              <a:spcBef>
                <a:spcPts val="0"/>
              </a:spcBef>
              <a:spcAft>
                <a:spcPts val="0"/>
              </a:spcAft>
              <a:buNone/>
            </a:pPr>
            <a:r>
              <a:rPr lang="en-US"/>
              <a:t>Now that you understand the different styles of thinking, can you see how in a group setting this can cause issues.  Each thinking style adds important perspective to decision making….but somethings things acan be mis interpreted.  Especially over text messages or conference calls etc.  When the group can not see each other s faces and expressions or ask questions, feelings can get hurt.  As a leader you much really focus on this.  When you are asking the group to discuss and vote on important issues you must make sure that all siudes are heard and everyone is clear before a vote is taken.  </a:t>
            </a:r>
            <a:endParaRPr/>
          </a:p>
          <a:p>
            <a:pPr marL="0" lvl="0" indent="0" algn="l" rtl="0">
              <a:spcBef>
                <a:spcPts val="0"/>
              </a:spcBef>
              <a:spcAft>
                <a:spcPts val="0"/>
              </a:spcAft>
              <a:buNone/>
            </a:pPr>
            <a:endParaRPr/>
          </a:p>
        </p:txBody>
      </p:sp>
      <p:sp>
        <p:nvSpPr>
          <p:cNvPr id="235" name="Google Shape;235;g4330966153_0_23:notes"/>
          <p:cNvSpPr txBox="1">
            <a:spLocks noGrp="1"/>
          </p:cNvSpPr>
          <p:nvPr>
            <p:ph type="sldNum" idx="12"/>
          </p:nvPr>
        </p:nvSpPr>
        <p:spPr>
          <a:xfrm>
            <a:off x="4143375" y="9120187"/>
            <a:ext cx="3170100" cy="479400"/>
          </a:xfrm>
          <a:prstGeom prst="rect">
            <a:avLst/>
          </a:prstGeom>
        </p:spPr>
        <p:txBody>
          <a:bodyPr spcFirstLastPara="1" wrap="square" lIns="95300" tIns="47650" rIns="95300" bIns="47650" anchor="b" anchorCtr="0">
            <a:noAutofit/>
          </a:bodyPr>
          <a:lstStyle/>
          <a:p>
            <a:pPr marL="0" lvl="0" indent="0" algn="r" rtl="0">
              <a:spcBef>
                <a:spcPts val="0"/>
              </a:spcBef>
              <a:spcAft>
                <a:spcPts val="0"/>
              </a:spcAft>
              <a:buNone/>
            </a:pPr>
            <a:fld id="{00000000-1234-1234-1234-123412341234}" type="slidenum">
              <a:rPr lang="en-US"/>
              <a:t>20</a:t>
            </a:fld>
            <a:endParaRPr sz="1400"/>
          </a:p>
        </p:txBody>
      </p:sp>
    </p:spTree>
    <p:extLst>
      <p:ext uri="{BB962C8B-B14F-4D97-AF65-F5344CB8AC3E}">
        <p14:creationId xmlns:p14="http://schemas.microsoft.com/office/powerpoint/2010/main" val="3255730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4330966153_0_56: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4330966153_0_56:notes"/>
          <p:cNvSpPr txBox="1">
            <a:spLocks noGrp="1"/>
          </p:cNvSpPr>
          <p:nvPr>
            <p:ph type="body" idx="1"/>
          </p:nvPr>
        </p:nvSpPr>
        <p:spPr>
          <a:xfrm>
            <a:off x="731837" y="4559300"/>
            <a:ext cx="5851500" cy="4321200"/>
          </a:xfrm>
          <a:prstGeom prst="rect">
            <a:avLst/>
          </a:prstGeom>
        </p:spPr>
        <p:txBody>
          <a:bodyPr spcFirstLastPara="1" wrap="square" lIns="95300" tIns="47650" rIns="95300" bIns="47650" anchor="t" anchorCtr="0">
            <a:noAutofit/>
          </a:bodyPr>
          <a:lstStyle/>
          <a:p>
            <a:pPr marL="0" lvl="0" indent="0" algn="l" rtl="0">
              <a:lnSpc>
                <a:spcPct val="115000"/>
              </a:lnSpc>
              <a:spcBef>
                <a:spcPts val="700"/>
              </a:spcBef>
              <a:spcAft>
                <a:spcPts val="0"/>
              </a:spcAft>
              <a:buClr>
                <a:schemeClr val="dk1"/>
              </a:buClr>
              <a:buSzPts val="1100"/>
              <a:buFont typeface="Arial"/>
              <a:buNone/>
            </a:pPr>
            <a:r>
              <a:rPr lang="en-US" sz="1000">
                <a:solidFill>
                  <a:schemeClr val="dk1"/>
                </a:solidFill>
              </a:rPr>
              <a:t>•</a:t>
            </a:r>
            <a:r>
              <a:rPr lang="en-US" sz="1000" b="1">
                <a:solidFill>
                  <a:schemeClr val="dk1"/>
                </a:solidFill>
              </a:rPr>
              <a:t>Sometimes the people we don’t get along with are more like ourselves.</a:t>
            </a:r>
            <a:endParaRPr sz="1000" b="1">
              <a:solidFill>
                <a:schemeClr val="dk1"/>
              </a:solidFill>
            </a:endParaRPr>
          </a:p>
          <a:p>
            <a:pPr marL="0" lvl="0" indent="0" algn="l" rtl="0">
              <a:lnSpc>
                <a:spcPct val="115000"/>
              </a:lnSpc>
              <a:spcBef>
                <a:spcPts val="700"/>
              </a:spcBef>
              <a:spcAft>
                <a:spcPts val="0"/>
              </a:spcAft>
              <a:buClr>
                <a:schemeClr val="dk1"/>
              </a:buClr>
              <a:buSzPts val="1100"/>
              <a:buFont typeface="Arial"/>
              <a:buNone/>
            </a:pPr>
            <a:r>
              <a:rPr lang="en-US" sz="1000">
                <a:solidFill>
                  <a:schemeClr val="dk1"/>
                </a:solidFill>
              </a:rPr>
              <a:t>•</a:t>
            </a:r>
            <a:r>
              <a:rPr lang="en-US" sz="1000" b="1">
                <a:solidFill>
                  <a:schemeClr val="dk1"/>
                </a:solidFill>
              </a:rPr>
              <a:t>Some are frustrated by people who want to tell how they feel rather than dealing with the issue at hand.</a:t>
            </a:r>
            <a:endParaRPr sz="1000" b="1">
              <a:solidFill>
                <a:schemeClr val="dk1"/>
              </a:solidFill>
            </a:endParaRPr>
          </a:p>
          <a:p>
            <a:pPr marL="0" lvl="0" indent="0" algn="l" rtl="0">
              <a:lnSpc>
                <a:spcPct val="115000"/>
              </a:lnSpc>
              <a:spcBef>
                <a:spcPts val="700"/>
              </a:spcBef>
              <a:spcAft>
                <a:spcPts val="0"/>
              </a:spcAft>
              <a:buClr>
                <a:schemeClr val="dk1"/>
              </a:buClr>
              <a:buSzPts val="1100"/>
              <a:buFont typeface="Arial"/>
              <a:buNone/>
            </a:pPr>
            <a:r>
              <a:rPr lang="en-US" sz="1000">
                <a:solidFill>
                  <a:schemeClr val="dk1"/>
                </a:solidFill>
              </a:rPr>
              <a:t>•</a:t>
            </a:r>
            <a:r>
              <a:rPr lang="en-US" sz="1000" b="1">
                <a:solidFill>
                  <a:schemeClr val="dk1"/>
                </a:solidFill>
              </a:rPr>
              <a:t>If people are abrupt, they are perceived as mad, when they are just getting to the point.</a:t>
            </a:r>
            <a:endParaRPr sz="1000" b="1">
              <a:solidFill>
                <a:schemeClr val="dk1"/>
              </a:solidFill>
            </a:endParaRPr>
          </a:p>
          <a:p>
            <a:pPr marL="0" lvl="0" indent="0" algn="l" rtl="0">
              <a:spcBef>
                <a:spcPts val="0"/>
              </a:spcBef>
              <a:spcAft>
                <a:spcPts val="0"/>
              </a:spcAft>
              <a:buNone/>
            </a:pPr>
            <a:endParaRPr sz="1000"/>
          </a:p>
        </p:txBody>
      </p:sp>
      <p:sp>
        <p:nvSpPr>
          <p:cNvPr id="245" name="Google Shape;245;g4330966153_0_56:notes"/>
          <p:cNvSpPr txBox="1">
            <a:spLocks noGrp="1"/>
          </p:cNvSpPr>
          <p:nvPr>
            <p:ph type="sldNum" idx="12"/>
          </p:nvPr>
        </p:nvSpPr>
        <p:spPr>
          <a:xfrm>
            <a:off x="4143375" y="9120187"/>
            <a:ext cx="3170100" cy="479400"/>
          </a:xfrm>
          <a:prstGeom prst="rect">
            <a:avLst/>
          </a:prstGeom>
        </p:spPr>
        <p:txBody>
          <a:bodyPr spcFirstLastPara="1" wrap="square" lIns="95300" tIns="47650" rIns="95300" bIns="47650" anchor="b" anchorCtr="0">
            <a:noAutofit/>
          </a:bodyPr>
          <a:lstStyle/>
          <a:p>
            <a:pPr marL="0" lvl="0" indent="0" algn="r" rtl="0">
              <a:spcBef>
                <a:spcPts val="0"/>
              </a:spcBef>
              <a:spcAft>
                <a:spcPts val="0"/>
              </a:spcAft>
              <a:buNone/>
            </a:pPr>
            <a:fld id="{00000000-1234-1234-1234-123412341234}" type="slidenum">
              <a:rPr lang="en-US"/>
              <a:t>21</a:t>
            </a:fld>
            <a:endParaRPr sz="1400"/>
          </a:p>
        </p:txBody>
      </p:sp>
    </p:spTree>
    <p:extLst>
      <p:ext uri="{BB962C8B-B14F-4D97-AF65-F5344CB8AC3E}">
        <p14:creationId xmlns:p14="http://schemas.microsoft.com/office/powerpoint/2010/main" val="591224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5: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6" name="Google Shape;256;p15:notes"/>
          <p:cNvSpPr txBox="1">
            <a:spLocks noGrp="1"/>
          </p:cNvSpPr>
          <p:nvPr>
            <p:ph type="body" idx="1"/>
          </p:nvPr>
        </p:nvSpPr>
        <p:spPr>
          <a:xfrm>
            <a:off x="269875" y="4313237"/>
            <a:ext cx="6775450" cy="4956175"/>
          </a:xfrm>
          <a:prstGeom prst="rect">
            <a:avLst/>
          </a:prstGeom>
          <a:noFill/>
          <a:ln>
            <a:noFill/>
          </a:ln>
        </p:spPr>
        <p:txBody>
          <a:bodyPr spcFirstLastPara="1" wrap="square" lIns="95300" tIns="47650" rIns="95300" bIns="47650" anchor="t" anchorCtr="0">
            <a:noAutofit/>
          </a:bodyPr>
          <a:lstStyle/>
          <a:p>
            <a:pPr marL="236537" lvl="0" indent="0" algn="l" rtl="0">
              <a:spcBef>
                <a:spcPts val="0"/>
              </a:spcBef>
              <a:spcAft>
                <a:spcPts val="0"/>
              </a:spcAft>
              <a:buClr>
                <a:schemeClr val="dk1"/>
              </a:buClr>
              <a:buFont typeface="Arial"/>
              <a:buNone/>
            </a:pPr>
            <a:r>
              <a:rPr lang="en-US" sz="1400" dirty="0">
                <a:solidFill>
                  <a:schemeClr val="dk1"/>
                </a:solidFill>
              </a:rPr>
              <a:t>Conflict is not always a bad thing. If it is addressed and resolved it can lead to positive changes and better decisions. If it is not resolved it can lead to low morale and possible failure. As Leader you must use your facilitation skills to help reach a solution</a:t>
            </a:r>
            <a:endParaRPr dirty="0"/>
          </a:p>
          <a:p>
            <a:pPr marL="0" marR="0" lvl="0" indent="0" algn="l" rtl="0">
              <a:spcBef>
                <a:spcPts val="0"/>
              </a:spcBef>
              <a:spcAft>
                <a:spcPts val="0"/>
              </a:spcAft>
              <a:buSzPts val="1600"/>
              <a:buFont typeface="Arial"/>
              <a:buNone/>
            </a:pPr>
            <a:endParaRPr sz="1600" b="0" i="0" u="none" strike="noStrike" cap="none" dirty="0">
              <a:latin typeface="Arial"/>
              <a:ea typeface="Arial"/>
              <a:cs typeface="Arial"/>
              <a:sym typeface="Arial"/>
            </a:endParaRPr>
          </a:p>
          <a:p>
            <a:pPr marL="0" marR="0" lvl="0" indent="0" algn="l" rtl="0">
              <a:spcBef>
                <a:spcPts val="0"/>
              </a:spcBef>
              <a:spcAft>
                <a:spcPts val="0"/>
              </a:spcAft>
              <a:buNone/>
            </a:pPr>
            <a:endParaRPr sz="1600" b="0" i="0" u="none" strike="noStrike" cap="none" dirty="0">
              <a:latin typeface="Arial"/>
              <a:ea typeface="Arial"/>
              <a:cs typeface="Arial"/>
              <a:sym typeface="Arial"/>
            </a:endParaRPr>
          </a:p>
        </p:txBody>
      </p:sp>
    </p:spTree>
    <p:extLst>
      <p:ext uri="{BB962C8B-B14F-4D97-AF65-F5344CB8AC3E}">
        <p14:creationId xmlns:p14="http://schemas.microsoft.com/office/powerpoint/2010/main" val="948315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6:notes"/>
          <p:cNvSpPr txBox="1">
            <a:spLocks noGrp="1"/>
          </p:cNvSpPr>
          <p:nvPr>
            <p:ph type="body" idx="1"/>
          </p:nvPr>
        </p:nvSpPr>
        <p:spPr>
          <a:xfrm>
            <a:off x="731837" y="4559300"/>
            <a:ext cx="5851525" cy="4321175"/>
          </a:xfrm>
          <a:prstGeom prst="rect">
            <a:avLst/>
          </a:prstGeom>
        </p:spPr>
        <p:txBody>
          <a:bodyPr spcFirstLastPara="1" wrap="square" lIns="95300" tIns="47650" rIns="95300" bIns="47650" anchor="t" anchorCtr="0">
            <a:noAutofit/>
          </a:bodyPr>
          <a:lstStyle/>
          <a:p>
            <a:pPr marL="0" lvl="0" indent="0" algn="l" rtl="0">
              <a:spcBef>
                <a:spcPts val="0"/>
              </a:spcBef>
              <a:spcAft>
                <a:spcPts val="0"/>
              </a:spcAft>
              <a:buNone/>
            </a:pPr>
            <a:endParaRPr/>
          </a:p>
        </p:txBody>
      </p:sp>
      <p:sp>
        <p:nvSpPr>
          <p:cNvPr id="262" name="Google Shape;262;p16: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930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4330966153_0_83: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4330966153_0_83:notes"/>
          <p:cNvSpPr txBox="1">
            <a:spLocks noGrp="1"/>
          </p:cNvSpPr>
          <p:nvPr>
            <p:ph type="body" idx="1"/>
          </p:nvPr>
        </p:nvSpPr>
        <p:spPr>
          <a:xfrm>
            <a:off x="731837" y="4559300"/>
            <a:ext cx="5851500" cy="4321200"/>
          </a:xfrm>
          <a:prstGeom prst="rect">
            <a:avLst/>
          </a:prstGeom>
        </p:spPr>
        <p:txBody>
          <a:bodyPr spcFirstLastPara="1" wrap="square" lIns="95300" tIns="47650" rIns="95300" bIns="47650" anchor="t" anchorCtr="0">
            <a:noAutofit/>
          </a:bodyPr>
          <a:lstStyle/>
          <a:p>
            <a:pPr marL="0" lvl="0" indent="0" algn="l" rtl="0">
              <a:spcBef>
                <a:spcPts val="0"/>
              </a:spcBef>
              <a:spcAft>
                <a:spcPts val="0"/>
              </a:spcAft>
              <a:buNone/>
            </a:pPr>
            <a:r>
              <a:rPr lang="en-US"/>
              <a:t>On the phone or in person  this technique is a great to help you react to a conflict.</a:t>
            </a:r>
            <a:endParaRPr/>
          </a:p>
        </p:txBody>
      </p:sp>
      <p:sp>
        <p:nvSpPr>
          <p:cNvPr id="273" name="Google Shape;273;g4330966153_0_83:notes"/>
          <p:cNvSpPr txBox="1">
            <a:spLocks noGrp="1"/>
          </p:cNvSpPr>
          <p:nvPr>
            <p:ph type="sldNum" idx="12"/>
          </p:nvPr>
        </p:nvSpPr>
        <p:spPr>
          <a:xfrm>
            <a:off x="4143375" y="9120187"/>
            <a:ext cx="3170100" cy="479400"/>
          </a:xfrm>
          <a:prstGeom prst="rect">
            <a:avLst/>
          </a:prstGeom>
        </p:spPr>
        <p:txBody>
          <a:bodyPr spcFirstLastPara="1" wrap="square" lIns="95300" tIns="47650" rIns="95300" bIns="47650" anchor="b" anchorCtr="0">
            <a:noAutofit/>
          </a:bodyPr>
          <a:lstStyle/>
          <a:p>
            <a:pPr marL="0" lvl="0" indent="0" algn="r" rtl="0">
              <a:spcBef>
                <a:spcPts val="0"/>
              </a:spcBef>
              <a:spcAft>
                <a:spcPts val="0"/>
              </a:spcAft>
              <a:buNone/>
            </a:pPr>
            <a:fld id="{00000000-1234-1234-1234-123412341234}" type="slidenum">
              <a:rPr lang="en-US"/>
              <a:t>24</a:t>
            </a:fld>
            <a:endParaRPr sz="1400"/>
          </a:p>
        </p:txBody>
      </p:sp>
    </p:spTree>
    <p:extLst>
      <p:ext uri="{BB962C8B-B14F-4D97-AF65-F5344CB8AC3E}">
        <p14:creationId xmlns:p14="http://schemas.microsoft.com/office/powerpoint/2010/main" val="73618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4330966153_0_9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4330966153_0_91:notes"/>
          <p:cNvSpPr txBox="1">
            <a:spLocks noGrp="1"/>
          </p:cNvSpPr>
          <p:nvPr>
            <p:ph type="body" idx="1"/>
          </p:nvPr>
        </p:nvSpPr>
        <p:spPr>
          <a:xfrm>
            <a:off x="731837" y="4559300"/>
            <a:ext cx="5851500" cy="4321200"/>
          </a:xfrm>
          <a:prstGeom prst="rect">
            <a:avLst/>
          </a:prstGeom>
        </p:spPr>
        <p:txBody>
          <a:bodyPr spcFirstLastPara="1" wrap="square" lIns="95300" tIns="47650" rIns="95300" bIns="47650" anchor="t" anchorCtr="0">
            <a:noAutofit/>
          </a:bodyPr>
          <a:lstStyle/>
          <a:p>
            <a:pPr marL="457200" lvl="0" indent="-342900" algn="l" rtl="0">
              <a:spcBef>
                <a:spcPts val="640"/>
              </a:spcBef>
              <a:spcAft>
                <a:spcPts val="0"/>
              </a:spcAft>
              <a:buClr>
                <a:schemeClr val="dk1"/>
              </a:buClr>
              <a:buSzPts val="1800"/>
              <a:buChar char="●"/>
            </a:pPr>
            <a:r>
              <a:rPr lang="en-US">
                <a:solidFill>
                  <a:schemeClr val="dk1"/>
                </a:solidFill>
              </a:rPr>
              <a:t>Not MY Year or YOUR YEAR- It is the TEAM’s Year</a:t>
            </a:r>
            <a:endParaRPr>
              <a:solidFill>
                <a:schemeClr val="dk1"/>
              </a:solidFill>
            </a:endParaRPr>
          </a:p>
          <a:p>
            <a:pPr marL="457200" lvl="0" indent="-342900" algn="l" rtl="0">
              <a:spcBef>
                <a:spcPts val="0"/>
              </a:spcBef>
              <a:spcAft>
                <a:spcPts val="0"/>
              </a:spcAft>
              <a:buClr>
                <a:schemeClr val="dk1"/>
              </a:buClr>
              <a:buSzPts val="1800"/>
              <a:buChar char="●"/>
            </a:pPr>
            <a:r>
              <a:rPr lang="en-US">
                <a:solidFill>
                  <a:schemeClr val="dk1"/>
                </a:solidFill>
              </a:rPr>
              <a:t>All team members find &amp; mentor their  replacement</a:t>
            </a:r>
            <a:endParaRPr>
              <a:solidFill>
                <a:schemeClr val="dk1"/>
              </a:solidFill>
            </a:endParaRPr>
          </a:p>
          <a:p>
            <a:pPr marL="457200" lvl="0" indent="-342900" algn="l" rtl="0">
              <a:spcBef>
                <a:spcPts val="0"/>
              </a:spcBef>
              <a:spcAft>
                <a:spcPts val="0"/>
              </a:spcAft>
              <a:buClr>
                <a:schemeClr val="dk1"/>
              </a:buClr>
              <a:buSzPts val="1800"/>
              <a:buChar char="●"/>
            </a:pPr>
            <a:r>
              <a:rPr lang="en-US">
                <a:solidFill>
                  <a:schemeClr val="dk1"/>
                </a:solidFill>
              </a:rPr>
              <a:t>All team members help and train their replacement </a:t>
            </a:r>
            <a:endParaRPr>
              <a:solidFill>
                <a:schemeClr val="dk1"/>
              </a:solidFill>
            </a:endParaRPr>
          </a:p>
          <a:p>
            <a:pPr marL="457200" lvl="0" indent="-342900" algn="l" rtl="0">
              <a:spcBef>
                <a:spcPts val="0"/>
              </a:spcBef>
              <a:spcAft>
                <a:spcPts val="0"/>
              </a:spcAft>
              <a:buClr>
                <a:schemeClr val="dk1"/>
              </a:buClr>
              <a:buSzPts val="1800"/>
              <a:buChar char="●"/>
            </a:pPr>
            <a:r>
              <a:rPr lang="en-US">
                <a:solidFill>
                  <a:schemeClr val="dk1"/>
                </a:solidFill>
              </a:rPr>
              <a:t>Smooth and seamless transition between President and the  President elect.  You are a strong duo.  Your team should see you as ONE! This transition is so important and many times go south right after Leadership 360 when our newly trained President-elects come back from Leadership 360 all excited with great ideas and the current Presifnet feels that they are being pushed out too soon.  As president if you sit down and review things one on one with your president -elect, you can share in their excitement and see what can be implemented now and what needs to be planned for to be in place next year.  The industry is changing fast and we can react and make a stronger impact as 1 team moving from year to year.  </a:t>
            </a:r>
            <a:endParaRPr>
              <a:solidFill>
                <a:schemeClr val="dk1"/>
              </a:solidFill>
            </a:endParaRPr>
          </a:p>
          <a:p>
            <a:pPr marL="0" lvl="0" indent="0" algn="l" rtl="0">
              <a:spcBef>
                <a:spcPts val="0"/>
              </a:spcBef>
              <a:spcAft>
                <a:spcPts val="0"/>
              </a:spcAft>
              <a:buNone/>
            </a:pPr>
            <a:endParaRPr/>
          </a:p>
        </p:txBody>
      </p:sp>
      <p:sp>
        <p:nvSpPr>
          <p:cNvPr id="281" name="Google Shape;281;g4330966153_0_91:notes"/>
          <p:cNvSpPr txBox="1">
            <a:spLocks noGrp="1"/>
          </p:cNvSpPr>
          <p:nvPr>
            <p:ph type="sldNum" idx="12"/>
          </p:nvPr>
        </p:nvSpPr>
        <p:spPr>
          <a:xfrm>
            <a:off x="4143375" y="9120187"/>
            <a:ext cx="3170100" cy="479400"/>
          </a:xfrm>
          <a:prstGeom prst="rect">
            <a:avLst/>
          </a:prstGeom>
        </p:spPr>
        <p:txBody>
          <a:bodyPr spcFirstLastPara="1" wrap="square" lIns="95300" tIns="47650" rIns="95300" bIns="47650" anchor="b" anchorCtr="0">
            <a:noAutofit/>
          </a:bodyPr>
          <a:lstStyle/>
          <a:p>
            <a:pPr marL="0" lvl="0" indent="0" algn="r" rtl="0">
              <a:spcBef>
                <a:spcPts val="0"/>
              </a:spcBef>
              <a:spcAft>
                <a:spcPts val="0"/>
              </a:spcAft>
              <a:buNone/>
            </a:pPr>
            <a:fld id="{00000000-1234-1234-1234-123412341234}" type="slidenum">
              <a:rPr lang="en-US"/>
              <a:t>25</a:t>
            </a:fld>
            <a:endParaRPr sz="1400"/>
          </a:p>
        </p:txBody>
      </p:sp>
    </p:spTree>
    <p:extLst>
      <p:ext uri="{BB962C8B-B14F-4D97-AF65-F5344CB8AC3E}">
        <p14:creationId xmlns:p14="http://schemas.microsoft.com/office/powerpoint/2010/main" val="3292268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4330966153_0_69: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4330966153_0_69:notes"/>
          <p:cNvSpPr txBox="1">
            <a:spLocks noGrp="1"/>
          </p:cNvSpPr>
          <p:nvPr>
            <p:ph type="body" idx="1"/>
          </p:nvPr>
        </p:nvSpPr>
        <p:spPr>
          <a:xfrm>
            <a:off x="731837" y="4559300"/>
            <a:ext cx="5851500" cy="4321200"/>
          </a:xfrm>
          <a:prstGeom prst="rect">
            <a:avLst/>
          </a:prstGeom>
        </p:spPr>
        <p:txBody>
          <a:bodyPr spcFirstLastPara="1" wrap="square" lIns="95300" tIns="47650" rIns="95300" bIns="47650" anchor="t" anchorCtr="0">
            <a:noAutofit/>
          </a:bodyPr>
          <a:lstStyle/>
          <a:p>
            <a:pPr marL="0" lvl="0" indent="0" algn="l" rtl="0">
              <a:spcBef>
                <a:spcPts val="0"/>
              </a:spcBef>
              <a:spcAft>
                <a:spcPts val="0"/>
              </a:spcAft>
              <a:buNone/>
            </a:pPr>
            <a:endParaRPr/>
          </a:p>
        </p:txBody>
      </p:sp>
      <p:sp>
        <p:nvSpPr>
          <p:cNvPr id="288" name="Google Shape;288;g4330966153_0_69:notes"/>
          <p:cNvSpPr txBox="1">
            <a:spLocks noGrp="1"/>
          </p:cNvSpPr>
          <p:nvPr>
            <p:ph type="sldNum" idx="12"/>
          </p:nvPr>
        </p:nvSpPr>
        <p:spPr>
          <a:xfrm>
            <a:off x="4143375" y="9120187"/>
            <a:ext cx="3170100" cy="479400"/>
          </a:xfrm>
          <a:prstGeom prst="rect">
            <a:avLst/>
          </a:prstGeom>
        </p:spPr>
        <p:txBody>
          <a:bodyPr spcFirstLastPara="1" wrap="square" lIns="95300" tIns="47650" rIns="95300" bIns="47650" anchor="b" anchorCtr="0">
            <a:noAutofit/>
          </a:bodyPr>
          <a:lstStyle/>
          <a:p>
            <a:pPr marL="0" lvl="0" indent="0" algn="r" rtl="0">
              <a:spcBef>
                <a:spcPts val="0"/>
              </a:spcBef>
              <a:spcAft>
                <a:spcPts val="0"/>
              </a:spcAft>
              <a:buNone/>
            </a:pPr>
            <a:fld id="{00000000-1234-1234-1234-123412341234}" type="slidenum">
              <a:rPr lang="en-US"/>
              <a:t>26</a:t>
            </a:fld>
            <a:endParaRPr sz="1400"/>
          </a:p>
        </p:txBody>
      </p:sp>
    </p:spTree>
    <p:extLst>
      <p:ext uri="{BB962C8B-B14F-4D97-AF65-F5344CB8AC3E}">
        <p14:creationId xmlns:p14="http://schemas.microsoft.com/office/powerpoint/2010/main" val="4120235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4330966153_0_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4330966153_0_0:notes"/>
          <p:cNvSpPr txBox="1">
            <a:spLocks noGrp="1"/>
          </p:cNvSpPr>
          <p:nvPr>
            <p:ph type="body" idx="1"/>
          </p:nvPr>
        </p:nvSpPr>
        <p:spPr>
          <a:xfrm>
            <a:off x="731837" y="4559300"/>
            <a:ext cx="5851500" cy="4321200"/>
          </a:xfrm>
          <a:prstGeom prst="rect">
            <a:avLst/>
          </a:prstGeom>
        </p:spPr>
        <p:txBody>
          <a:bodyPr spcFirstLastPara="1" wrap="square" lIns="95300" tIns="47650" rIns="95300" bIns="47650" anchor="t" anchorCtr="0">
            <a:noAutofit/>
          </a:bodyPr>
          <a:lstStyle/>
          <a:p>
            <a:pPr marL="0" lvl="0" indent="0" algn="l" rtl="0">
              <a:spcBef>
                <a:spcPts val="0"/>
              </a:spcBef>
              <a:spcAft>
                <a:spcPts val="0"/>
              </a:spcAft>
              <a:buNone/>
            </a:pPr>
            <a:endParaRPr/>
          </a:p>
        </p:txBody>
      </p:sp>
      <p:sp>
        <p:nvSpPr>
          <p:cNvPr id="298" name="Google Shape;298;g4330966153_0_0:notes"/>
          <p:cNvSpPr txBox="1">
            <a:spLocks noGrp="1"/>
          </p:cNvSpPr>
          <p:nvPr>
            <p:ph type="sldNum" idx="12"/>
          </p:nvPr>
        </p:nvSpPr>
        <p:spPr>
          <a:xfrm>
            <a:off x="4143375" y="9120187"/>
            <a:ext cx="3170100" cy="479400"/>
          </a:xfrm>
          <a:prstGeom prst="rect">
            <a:avLst/>
          </a:prstGeom>
        </p:spPr>
        <p:txBody>
          <a:bodyPr spcFirstLastPara="1" wrap="square" lIns="95300" tIns="47650" rIns="95300" bIns="47650" anchor="b" anchorCtr="0">
            <a:noAutofit/>
          </a:bodyPr>
          <a:lstStyle/>
          <a:p>
            <a:pPr marL="0" lvl="0" indent="0" algn="r" rtl="0">
              <a:spcBef>
                <a:spcPts val="0"/>
              </a:spcBef>
              <a:spcAft>
                <a:spcPts val="0"/>
              </a:spcAft>
              <a:buNone/>
            </a:pPr>
            <a:fld id="{00000000-1234-1234-1234-123412341234}" type="slidenum">
              <a:rPr lang="en-US"/>
              <a:t>27</a:t>
            </a:fld>
            <a:endParaRPr sz="1400"/>
          </a:p>
        </p:txBody>
      </p:sp>
    </p:spTree>
    <p:extLst>
      <p:ext uri="{BB962C8B-B14F-4D97-AF65-F5344CB8AC3E}">
        <p14:creationId xmlns:p14="http://schemas.microsoft.com/office/powerpoint/2010/main" val="3006808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4330966153_0_7: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4330966153_0_7:notes"/>
          <p:cNvSpPr txBox="1">
            <a:spLocks noGrp="1"/>
          </p:cNvSpPr>
          <p:nvPr>
            <p:ph type="body" idx="1"/>
          </p:nvPr>
        </p:nvSpPr>
        <p:spPr>
          <a:xfrm>
            <a:off x="731837" y="4559300"/>
            <a:ext cx="5851500" cy="4321200"/>
          </a:xfrm>
          <a:prstGeom prst="rect">
            <a:avLst/>
          </a:prstGeom>
        </p:spPr>
        <p:txBody>
          <a:bodyPr spcFirstLastPara="1" wrap="square" lIns="95300" tIns="47650" rIns="95300" bIns="47650" anchor="t" anchorCtr="0">
            <a:noAutofit/>
          </a:bodyPr>
          <a:lstStyle/>
          <a:p>
            <a:pPr marL="0" lvl="0" indent="0" algn="l" rtl="0">
              <a:spcBef>
                <a:spcPts val="0"/>
              </a:spcBef>
              <a:spcAft>
                <a:spcPts val="0"/>
              </a:spcAft>
              <a:buNone/>
            </a:pPr>
            <a:r>
              <a:rPr lang="en-US" dirty="0"/>
              <a:t>New photo.</a:t>
            </a:r>
            <a:endParaRPr dirty="0"/>
          </a:p>
        </p:txBody>
      </p:sp>
      <p:sp>
        <p:nvSpPr>
          <p:cNvPr id="305" name="Google Shape;305;g4330966153_0_7:notes"/>
          <p:cNvSpPr txBox="1">
            <a:spLocks noGrp="1"/>
          </p:cNvSpPr>
          <p:nvPr>
            <p:ph type="sldNum" idx="12"/>
          </p:nvPr>
        </p:nvSpPr>
        <p:spPr>
          <a:xfrm>
            <a:off x="4143375" y="9120187"/>
            <a:ext cx="3170100" cy="479400"/>
          </a:xfrm>
          <a:prstGeom prst="rect">
            <a:avLst/>
          </a:prstGeom>
        </p:spPr>
        <p:txBody>
          <a:bodyPr spcFirstLastPara="1" wrap="square" lIns="95300" tIns="47650" rIns="95300" bIns="47650" anchor="b" anchorCtr="0">
            <a:noAutofit/>
          </a:bodyPr>
          <a:lstStyle/>
          <a:p>
            <a:pPr marL="0" lvl="0" indent="0" algn="r" rtl="0">
              <a:spcBef>
                <a:spcPts val="0"/>
              </a:spcBef>
              <a:spcAft>
                <a:spcPts val="0"/>
              </a:spcAft>
              <a:buNone/>
            </a:pPr>
            <a:fld id="{00000000-1234-1234-1234-123412341234}" type="slidenum">
              <a:rPr lang="en-US"/>
              <a:t>28</a:t>
            </a:fld>
            <a:endParaRPr sz="1400"/>
          </a:p>
        </p:txBody>
      </p:sp>
    </p:spTree>
    <p:extLst>
      <p:ext uri="{BB962C8B-B14F-4D97-AF65-F5344CB8AC3E}">
        <p14:creationId xmlns:p14="http://schemas.microsoft.com/office/powerpoint/2010/main" val="3093955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3309660c3_0_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3309660c3_0_0:notes"/>
          <p:cNvSpPr txBox="1">
            <a:spLocks noGrp="1"/>
          </p:cNvSpPr>
          <p:nvPr>
            <p:ph type="body" idx="1"/>
          </p:nvPr>
        </p:nvSpPr>
        <p:spPr>
          <a:xfrm>
            <a:off x="731837" y="4559300"/>
            <a:ext cx="5851500" cy="4321200"/>
          </a:xfrm>
          <a:prstGeom prst="rect">
            <a:avLst/>
          </a:prstGeom>
        </p:spPr>
        <p:txBody>
          <a:bodyPr spcFirstLastPara="1" wrap="square" lIns="95300" tIns="47650" rIns="95300" bIns="47650" anchor="t" anchorCtr="0">
            <a:noAutofit/>
          </a:bodyPr>
          <a:lstStyle/>
          <a:p>
            <a:pPr marL="0" lvl="0" indent="0" algn="l" rtl="0">
              <a:spcBef>
                <a:spcPts val="0"/>
              </a:spcBef>
              <a:spcAft>
                <a:spcPts val="0"/>
              </a:spcAft>
              <a:buNone/>
            </a:pPr>
            <a:r>
              <a:rPr lang="en-US"/>
              <a:t>Think about leaders you have really enjoyed serving with?  What were some of the traits they had that you really liked.  Write down a  few traits.  This can be within WCR or in your professional or Personal lives. Was it someone who really motivated you? Someone who helps you succeed in your goals Or maybe encouraged you to step out of your comfort zone! </a:t>
            </a:r>
            <a:endParaRPr/>
          </a:p>
        </p:txBody>
      </p:sp>
      <p:sp>
        <p:nvSpPr>
          <p:cNvPr id="112" name="Google Shape;112;g43309660c3_0_0:notes"/>
          <p:cNvSpPr txBox="1">
            <a:spLocks noGrp="1"/>
          </p:cNvSpPr>
          <p:nvPr>
            <p:ph type="sldNum" idx="12"/>
          </p:nvPr>
        </p:nvSpPr>
        <p:spPr>
          <a:xfrm>
            <a:off x="4143375" y="9120187"/>
            <a:ext cx="3170100" cy="479400"/>
          </a:xfrm>
          <a:prstGeom prst="rect">
            <a:avLst/>
          </a:prstGeom>
        </p:spPr>
        <p:txBody>
          <a:bodyPr spcFirstLastPara="1" wrap="square" lIns="95300" tIns="47650" rIns="95300" bIns="47650" anchor="b" anchorCtr="0">
            <a:noAutofit/>
          </a:bodyPr>
          <a:lstStyle/>
          <a:p>
            <a:pPr marL="0" lvl="0" indent="0" algn="r" rtl="0">
              <a:spcBef>
                <a:spcPts val="0"/>
              </a:spcBef>
              <a:spcAft>
                <a:spcPts val="0"/>
              </a:spcAft>
              <a:buNone/>
            </a:pPr>
            <a:fld id="{00000000-1234-1234-1234-123412341234}" type="slidenum">
              <a:rPr lang="en-US"/>
              <a:t>3</a:t>
            </a:fld>
            <a:endParaRPr sz="1400"/>
          </a:p>
        </p:txBody>
      </p:sp>
    </p:spTree>
    <p:extLst>
      <p:ext uri="{BB962C8B-B14F-4D97-AF65-F5344CB8AC3E}">
        <p14:creationId xmlns:p14="http://schemas.microsoft.com/office/powerpoint/2010/main" val="1166078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4330966153_0_16: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4330966153_0_16:notes"/>
          <p:cNvSpPr txBox="1">
            <a:spLocks noGrp="1"/>
          </p:cNvSpPr>
          <p:nvPr>
            <p:ph type="body" idx="1"/>
          </p:nvPr>
        </p:nvSpPr>
        <p:spPr>
          <a:xfrm>
            <a:off x="731837" y="4559300"/>
            <a:ext cx="5851500" cy="4321200"/>
          </a:xfrm>
          <a:prstGeom prst="rect">
            <a:avLst/>
          </a:prstGeom>
        </p:spPr>
        <p:txBody>
          <a:bodyPr spcFirstLastPara="1" wrap="square" lIns="95300" tIns="47650" rIns="95300" bIns="47650" anchor="t" anchorCtr="0">
            <a:noAutofit/>
          </a:bodyPr>
          <a:lstStyle/>
          <a:p>
            <a:pPr marL="0" lvl="0" indent="0" algn="l" rtl="0">
              <a:spcBef>
                <a:spcPts val="0"/>
              </a:spcBef>
              <a:spcAft>
                <a:spcPts val="0"/>
              </a:spcAft>
              <a:buNone/>
            </a:pPr>
            <a:r>
              <a:rPr lang="en-US"/>
              <a:t>In Women’s Council we Grow Great Leaders.  And we all started off as a member and then were asked to volunteer in some manner.  We go from attending meetings to helping out in some way and then moving into leadership.  Then once we have served in a leadership role, we go back to being a great and supportive follower.  Thank you for stepping into your leadership role!</a:t>
            </a:r>
            <a:endParaRPr/>
          </a:p>
        </p:txBody>
      </p:sp>
      <p:sp>
        <p:nvSpPr>
          <p:cNvPr id="119" name="Google Shape;119;g4330966153_0_16:notes"/>
          <p:cNvSpPr txBox="1">
            <a:spLocks noGrp="1"/>
          </p:cNvSpPr>
          <p:nvPr>
            <p:ph type="sldNum" idx="12"/>
          </p:nvPr>
        </p:nvSpPr>
        <p:spPr>
          <a:xfrm>
            <a:off x="4143375" y="9120187"/>
            <a:ext cx="3170100" cy="479400"/>
          </a:xfrm>
          <a:prstGeom prst="rect">
            <a:avLst/>
          </a:prstGeom>
        </p:spPr>
        <p:txBody>
          <a:bodyPr spcFirstLastPara="1" wrap="square" lIns="95300" tIns="47650" rIns="95300" bIns="47650" anchor="b" anchorCtr="0">
            <a:noAutofit/>
          </a:bodyPr>
          <a:lstStyle/>
          <a:p>
            <a:pPr marL="0" lvl="0" indent="0" algn="r" rtl="0">
              <a:spcBef>
                <a:spcPts val="0"/>
              </a:spcBef>
              <a:spcAft>
                <a:spcPts val="0"/>
              </a:spcAft>
              <a:buNone/>
            </a:pPr>
            <a:fld id="{00000000-1234-1234-1234-123412341234}" type="slidenum">
              <a:rPr lang="en-US"/>
              <a:t>4</a:t>
            </a:fld>
            <a:endParaRPr sz="1400"/>
          </a:p>
        </p:txBody>
      </p:sp>
    </p:spTree>
    <p:extLst>
      <p:ext uri="{BB962C8B-B14F-4D97-AF65-F5344CB8AC3E}">
        <p14:creationId xmlns:p14="http://schemas.microsoft.com/office/powerpoint/2010/main" val="699565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26" name="Google Shape;126;p3:notes"/>
          <p:cNvSpPr txBox="1">
            <a:spLocks noGrp="1"/>
          </p:cNvSpPr>
          <p:nvPr>
            <p:ph type="body" idx="1"/>
          </p:nvPr>
        </p:nvSpPr>
        <p:spPr>
          <a:xfrm>
            <a:off x="731837" y="4559300"/>
            <a:ext cx="5851525" cy="4321175"/>
          </a:xfrm>
          <a:prstGeom prst="rect">
            <a:avLst/>
          </a:prstGeom>
          <a:noFill/>
          <a:ln>
            <a:noFill/>
          </a:ln>
        </p:spPr>
        <p:txBody>
          <a:bodyPr spcFirstLastPara="1" wrap="square" lIns="95300" tIns="47650" rIns="95300" bIns="47650" anchor="t" anchorCtr="0">
            <a:noAutofit/>
          </a:bodyPr>
          <a:lstStyle/>
          <a:p>
            <a:pPr marL="0" marR="0" lvl="0" indent="0" algn="l" rtl="0">
              <a:spcBef>
                <a:spcPts val="0"/>
              </a:spcBef>
              <a:spcAft>
                <a:spcPts val="0"/>
              </a:spcAft>
              <a:buSzPts val="1600"/>
              <a:buFont typeface="Arial"/>
              <a:buNone/>
            </a:pPr>
            <a:r>
              <a:rPr lang="en-US" sz="1600"/>
              <a:t>There are 3 popular Leadership styles:  Autocratic, Participative, and Delegative.. ( Developed by Kurt Lewin, A psychlogist  of of founders odf Social psychology.   As I review each, assess yourself to see which one most represents your style.</a:t>
            </a:r>
            <a:endParaRPr sz="1600" b="0" i="0" u="none" strike="noStrike" cap="none">
              <a:latin typeface="Arial"/>
              <a:ea typeface="Arial"/>
              <a:cs typeface="Arial"/>
              <a:sym typeface="Arial"/>
            </a:endParaRPr>
          </a:p>
          <a:p>
            <a:pPr marL="0" marR="0" lvl="0" indent="0" algn="l" rtl="0">
              <a:spcBef>
                <a:spcPts val="0"/>
              </a:spcBef>
              <a:spcAft>
                <a:spcPts val="0"/>
              </a:spcAft>
              <a:buSzPts val="1600"/>
              <a:buFont typeface="Arial"/>
              <a:buNone/>
            </a:pPr>
            <a:r>
              <a:rPr lang="en-US" sz="1600" b="0" i="0" u="none" strike="noStrike" cap="none">
                <a:latin typeface="Arial"/>
                <a:ea typeface="Arial"/>
                <a:cs typeface="Arial"/>
                <a:sym typeface="Arial"/>
              </a:rPr>
              <a:t>You have identified you</a:t>
            </a:r>
            <a:r>
              <a:rPr lang="en-US" sz="1600"/>
              <a:t>r leadership </a:t>
            </a:r>
            <a:r>
              <a:rPr lang="en-US" sz="1600" b="0" i="0" u="none" strike="noStrike" cap="none">
                <a:latin typeface="Arial"/>
                <a:ea typeface="Arial"/>
                <a:cs typeface="Arial"/>
                <a:sym typeface="Arial"/>
              </a:rPr>
              <a:t>style</a:t>
            </a:r>
            <a:endParaRPr/>
          </a:p>
          <a:p>
            <a:pPr marL="0" marR="0" lvl="0" indent="0" algn="l" rtl="0">
              <a:spcBef>
                <a:spcPts val="0"/>
              </a:spcBef>
              <a:spcAft>
                <a:spcPts val="0"/>
              </a:spcAft>
              <a:buSzPts val="1600"/>
              <a:buFont typeface="Arial"/>
              <a:buNone/>
            </a:pPr>
            <a:r>
              <a:rPr lang="en-US" sz="1600" b="0" i="0" u="none" strike="noStrike" cap="none">
                <a:latin typeface="Arial"/>
                <a:ea typeface="Arial"/>
                <a:cs typeface="Arial"/>
                <a:sym typeface="Arial"/>
              </a:rPr>
              <a:t>How can you use this to your advantage to be successful Leader?</a:t>
            </a:r>
            <a:endParaRPr/>
          </a:p>
          <a:p>
            <a:pPr marL="0" marR="0" lvl="0" indent="0" algn="l" rtl="0">
              <a:spcBef>
                <a:spcPts val="0"/>
              </a:spcBef>
              <a:spcAft>
                <a:spcPts val="0"/>
              </a:spcAft>
              <a:buSzPts val="1600"/>
              <a:buFont typeface="Arial"/>
              <a:buNone/>
            </a:pPr>
            <a:r>
              <a:rPr lang="en-US" sz="1600" b="0" i="0" u="none" strike="noStrike" cap="none">
                <a:latin typeface="Arial"/>
                <a:ea typeface="Arial"/>
                <a:cs typeface="Arial"/>
                <a:sym typeface="Arial"/>
              </a:rPr>
              <a:t>Given what you now know about yourself</a:t>
            </a:r>
            <a:endParaRPr/>
          </a:p>
          <a:p>
            <a:pPr marL="0" marR="0" lvl="0" indent="0" algn="l" rtl="0">
              <a:spcBef>
                <a:spcPts val="0"/>
              </a:spcBef>
              <a:spcAft>
                <a:spcPts val="0"/>
              </a:spcAft>
              <a:buSzPts val="1600"/>
              <a:buFont typeface="Arial"/>
              <a:buNone/>
            </a:pPr>
            <a:r>
              <a:rPr lang="en-US" sz="1600" b="0" i="0" u="none" strike="noStrike" cap="none">
                <a:latin typeface="Arial"/>
                <a:ea typeface="Arial"/>
                <a:cs typeface="Arial"/>
                <a:sym typeface="Arial"/>
              </a:rPr>
              <a:t>Make a list of 5 things you would add to what you are currently doing and a list of 5 things you would stop doing to ensure that you are a successful leader.</a:t>
            </a:r>
            <a:endParaRPr/>
          </a:p>
          <a:p>
            <a:pPr marL="0" marR="0" lvl="0" indent="0" algn="l" rtl="0">
              <a:spcBef>
                <a:spcPts val="0"/>
              </a:spcBef>
              <a:spcAft>
                <a:spcPts val="0"/>
              </a:spcAft>
              <a:buSzPts val="1600"/>
              <a:buFont typeface="Arial"/>
              <a:buNone/>
            </a:pPr>
            <a:r>
              <a:rPr lang="en-US" sz="1600" b="0" i="0" u="none" strike="noStrike" cap="none">
                <a:latin typeface="Arial"/>
                <a:ea typeface="Arial"/>
                <a:cs typeface="Arial"/>
                <a:sym typeface="Arial"/>
              </a:rPr>
              <a:t>What is your action plan to reinforce your style</a:t>
            </a:r>
            <a:endParaRPr/>
          </a:p>
          <a:p>
            <a:pPr marL="0" marR="0" lvl="0" indent="0" algn="l" rtl="0">
              <a:spcBef>
                <a:spcPts val="0"/>
              </a:spcBef>
              <a:spcAft>
                <a:spcPts val="0"/>
              </a:spcAft>
              <a:buNone/>
            </a:pPr>
            <a:endParaRPr sz="1600" b="0" i="0" u="none" strike="noStrike" cap="none">
              <a:latin typeface="Arial"/>
              <a:ea typeface="Arial"/>
              <a:cs typeface="Arial"/>
              <a:sym typeface="Arial"/>
            </a:endParaRPr>
          </a:p>
        </p:txBody>
      </p:sp>
    </p:spTree>
    <p:extLst>
      <p:ext uri="{BB962C8B-B14F-4D97-AF65-F5344CB8AC3E}">
        <p14:creationId xmlns:p14="http://schemas.microsoft.com/office/powerpoint/2010/main" val="323944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731837" y="4559300"/>
            <a:ext cx="5851525" cy="4321175"/>
          </a:xfrm>
          <a:prstGeom prst="rect">
            <a:avLst/>
          </a:prstGeom>
        </p:spPr>
        <p:txBody>
          <a:bodyPr spcFirstLastPara="1" wrap="square" lIns="95300" tIns="47650" rIns="95300" bIns="47650" anchor="t" anchorCtr="0">
            <a:noAutofit/>
          </a:bodyPr>
          <a:lstStyle/>
          <a:p>
            <a:pPr marL="569912" lvl="0" indent="0" algn="l" rtl="0">
              <a:spcBef>
                <a:spcPts val="0"/>
              </a:spcBef>
              <a:spcAft>
                <a:spcPts val="0"/>
              </a:spcAft>
              <a:buClr>
                <a:srgbClr val="265FAA"/>
              </a:buClr>
              <a:buSzPts val="3200"/>
              <a:buFont typeface="Arial"/>
              <a:buNone/>
            </a:pPr>
            <a:r>
              <a:rPr lang="en-US" b="1" u="sng">
                <a:solidFill>
                  <a:srgbClr val="265FAA"/>
                </a:solidFill>
              </a:rPr>
              <a:t>Authoritarian</a:t>
            </a:r>
            <a:endParaRPr>
              <a:solidFill>
                <a:schemeClr val="dk1"/>
              </a:solidFill>
            </a:endParaRPr>
          </a:p>
          <a:p>
            <a:pPr marL="569912" lvl="0" indent="0" algn="l" rtl="0">
              <a:spcBef>
                <a:spcPts val="0"/>
              </a:spcBef>
              <a:spcAft>
                <a:spcPts val="0"/>
              </a:spcAft>
              <a:buClr>
                <a:srgbClr val="265FAA"/>
              </a:buClr>
              <a:buSzPts val="3200"/>
              <a:buFont typeface="Arial"/>
              <a:buNone/>
            </a:pPr>
            <a:r>
              <a:rPr lang="en-US" b="1" u="sng">
                <a:solidFill>
                  <a:srgbClr val="265FAA"/>
                </a:solidFill>
              </a:rPr>
              <a:t>Leadership Style</a:t>
            </a:r>
            <a:endParaRPr>
              <a:solidFill>
                <a:schemeClr val="dk1"/>
              </a:solidFill>
            </a:endParaRPr>
          </a:p>
          <a:p>
            <a:pPr marL="569912" lvl="0" indent="0" algn="l" rtl="0">
              <a:spcBef>
                <a:spcPts val="0"/>
              </a:spcBef>
              <a:spcAft>
                <a:spcPts val="0"/>
              </a:spcAft>
              <a:buClr>
                <a:schemeClr val="dk1"/>
              </a:buClr>
              <a:buSzPts val="2800"/>
              <a:buFont typeface="Arial"/>
              <a:buNone/>
            </a:pPr>
            <a:endParaRPr b="1" u="sng">
              <a:solidFill>
                <a:srgbClr val="265FAA"/>
              </a:solidFill>
            </a:endParaRPr>
          </a:p>
          <a:p>
            <a:pPr marL="569912" lvl="0" indent="-114300" algn="l" rtl="0">
              <a:spcBef>
                <a:spcPts val="0"/>
              </a:spcBef>
              <a:spcAft>
                <a:spcPts val="0"/>
              </a:spcAft>
              <a:buClr>
                <a:srgbClr val="265FAA"/>
              </a:buClr>
              <a:buSzPts val="1800"/>
              <a:buChar char="•"/>
            </a:pPr>
            <a:r>
              <a:rPr lang="en-US">
                <a:solidFill>
                  <a:srgbClr val="265FAA"/>
                </a:solidFill>
              </a:rPr>
              <a:t>Tasks are dictated</a:t>
            </a:r>
            <a:endParaRPr>
              <a:solidFill>
                <a:schemeClr val="dk1"/>
              </a:solidFill>
            </a:endParaRPr>
          </a:p>
          <a:p>
            <a:pPr marL="569912" lvl="0" indent="0" algn="l" rtl="0">
              <a:spcBef>
                <a:spcPts val="0"/>
              </a:spcBef>
              <a:spcAft>
                <a:spcPts val="0"/>
              </a:spcAft>
              <a:buClr>
                <a:schemeClr val="dk1"/>
              </a:buClr>
              <a:buSzPts val="3200"/>
              <a:buFont typeface="Arial"/>
              <a:buNone/>
            </a:pPr>
            <a:endParaRPr>
              <a:solidFill>
                <a:srgbClr val="265FAA"/>
              </a:solidFill>
            </a:endParaRPr>
          </a:p>
          <a:p>
            <a:pPr marL="569912" lvl="0" indent="-114300" algn="l" rtl="0">
              <a:spcBef>
                <a:spcPts val="0"/>
              </a:spcBef>
              <a:spcAft>
                <a:spcPts val="0"/>
              </a:spcAft>
              <a:buClr>
                <a:srgbClr val="265FAA"/>
              </a:buClr>
              <a:buSzPts val="1800"/>
              <a:buChar char="•"/>
            </a:pPr>
            <a:r>
              <a:rPr lang="en-US">
                <a:solidFill>
                  <a:srgbClr val="265FAA"/>
                </a:solidFill>
              </a:rPr>
              <a:t>Little or no group input</a:t>
            </a:r>
            <a:endParaRPr>
              <a:solidFill>
                <a:schemeClr val="dk1"/>
              </a:solidFill>
            </a:endParaRPr>
          </a:p>
          <a:p>
            <a:pPr marL="569912" lvl="0" indent="0" algn="l" rtl="0">
              <a:spcBef>
                <a:spcPts val="0"/>
              </a:spcBef>
              <a:spcAft>
                <a:spcPts val="0"/>
              </a:spcAft>
              <a:buClr>
                <a:schemeClr val="dk1"/>
              </a:buClr>
              <a:buSzPts val="3200"/>
              <a:buFont typeface="Arial"/>
              <a:buNone/>
            </a:pPr>
            <a:endParaRPr>
              <a:solidFill>
                <a:srgbClr val="265FAA"/>
              </a:solidFill>
            </a:endParaRPr>
          </a:p>
          <a:p>
            <a:pPr marL="569912" lvl="0" indent="-114300" algn="l" rtl="0">
              <a:spcBef>
                <a:spcPts val="0"/>
              </a:spcBef>
              <a:spcAft>
                <a:spcPts val="0"/>
              </a:spcAft>
              <a:buClr>
                <a:srgbClr val="265FAA"/>
              </a:buClr>
              <a:buSzPts val="1800"/>
              <a:buChar char="•"/>
            </a:pPr>
            <a:r>
              <a:rPr lang="en-US">
                <a:solidFill>
                  <a:srgbClr val="265FAA"/>
                </a:solidFill>
              </a:rPr>
              <a:t>Unilateral decisions by</a:t>
            </a:r>
            <a:endParaRPr>
              <a:solidFill>
                <a:schemeClr val="dk1"/>
              </a:solidFill>
            </a:endParaRPr>
          </a:p>
          <a:p>
            <a:pPr marL="569912" lvl="0" indent="0" algn="l" rtl="0">
              <a:spcBef>
                <a:spcPts val="0"/>
              </a:spcBef>
              <a:spcAft>
                <a:spcPts val="0"/>
              </a:spcAft>
              <a:buClr>
                <a:srgbClr val="265FAA"/>
              </a:buClr>
              <a:buSzPts val="3200"/>
              <a:buFont typeface="Arial"/>
              <a:buNone/>
            </a:pPr>
            <a:r>
              <a:rPr lang="en-US">
                <a:solidFill>
                  <a:srgbClr val="265FAA"/>
                </a:solidFill>
              </a:rPr>
              <a:t>  the Leade</a:t>
            </a:r>
            <a:endParaRPr/>
          </a:p>
        </p:txBody>
      </p:sp>
      <p:sp>
        <p:nvSpPr>
          <p:cNvPr id="134" name="Google Shape;134;p4: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5754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41" name="Google Shape;141;p5:notes"/>
          <p:cNvSpPr txBox="1">
            <a:spLocks noGrp="1"/>
          </p:cNvSpPr>
          <p:nvPr>
            <p:ph type="body" idx="1"/>
          </p:nvPr>
        </p:nvSpPr>
        <p:spPr>
          <a:xfrm>
            <a:off x="304800" y="4313237"/>
            <a:ext cx="6858000" cy="5037137"/>
          </a:xfrm>
          <a:prstGeom prst="rect">
            <a:avLst/>
          </a:prstGeom>
          <a:noFill/>
          <a:ln>
            <a:noFill/>
          </a:ln>
        </p:spPr>
        <p:txBody>
          <a:bodyPr spcFirstLastPara="1" wrap="square" lIns="95300" tIns="47650" rIns="95300" bIns="47650" anchor="t" anchorCtr="0">
            <a:noAutofit/>
          </a:bodyPr>
          <a:lstStyle/>
          <a:p>
            <a:pPr marL="0" lvl="0" indent="0" algn="l" rtl="0">
              <a:spcBef>
                <a:spcPts val="0"/>
              </a:spcBef>
              <a:spcAft>
                <a:spcPts val="0"/>
              </a:spcAft>
              <a:buClr>
                <a:schemeClr val="dk1"/>
              </a:buClr>
              <a:buSzPts val="1600"/>
              <a:buFont typeface="Arial"/>
              <a:buNone/>
            </a:pPr>
            <a:r>
              <a:rPr lang="en-US" sz="1600">
                <a:solidFill>
                  <a:schemeClr val="dk1"/>
                </a:solidFill>
              </a:rPr>
              <a:t>The Participative Style encourages group members to get involved with the decision-making process. They feel engaged in the process and are more creative and motivated.</a:t>
            </a:r>
            <a:br>
              <a:rPr lang="en-US" sz="1600">
                <a:solidFill>
                  <a:schemeClr val="dk1"/>
                </a:solidFill>
              </a:rPr>
            </a:br>
            <a:r>
              <a:rPr lang="en-US" sz="1600">
                <a:solidFill>
                  <a:schemeClr val="dk1"/>
                </a:solidFill>
              </a:rPr>
              <a:t>Allowing group input from members with specialized knowledge and expertise also creates good synergy and better outcomes with decision-making.</a:t>
            </a:r>
            <a:br>
              <a:rPr lang="en-US" sz="1600">
                <a:solidFill>
                  <a:schemeClr val="dk1"/>
                </a:solidFill>
              </a:rPr>
            </a:br>
            <a:r>
              <a:rPr lang="en-US" sz="1600">
                <a:solidFill>
                  <a:schemeClr val="dk1"/>
                </a:solidFill>
              </a:rPr>
              <a:t>A leader with a Synergized group allows  members of the group to bring their best self to any task.</a:t>
            </a:r>
            <a:br>
              <a:rPr lang="en-US" sz="1600">
                <a:solidFill>
                  <a:schemeClr val="dk1"/>
                </a:solidFill>
              </a:rPr>
            </a:br>
            <a:r>
              <a:rPr lang="en-US" sz="1600">
                <a:solidFill>
                  <a:schemeClr val="dk1"/>
                </a:solidFill>
              </a:rPr>
              <a:t>This style of leadership can also be referred to as Charismatic. Research shows that Charismatic Leaders improve performance by 20% .</a:t>
            </a:r>
            <a:br>
              <a:rPr lang="en-US" sz="1600">
                <a:solidFill>
                  <a:schemeClr val="dk1"/>
                </a:solidFill>
              </a:rPr>
            </a:br>
            <a:br>
              <a:rPr lang="en-US" sz="1600">
                <a:solidFill>
                  <a:schemeClr val="dk1"/>
                </a:solidFill>
              </a:rPr>
            </a:br>
            <a:br>
              <a:rPr lang="en-US" sz="1600">
                <a:solidFill>
                  <a:schemeClr val="dk1"/>
                </a:solidFill>
              </a:rPr>
            </a:br>
            <a:endParaRPr/>
          </a:p>
        </p:txBody>
      </p:sp>
    </p:spTree>
    <p:extLst>
      <p:ext uri="{BB962C8B-B14F-4D97-AF65-F5344CB8AC3E}">
        <p14:creationId xmlns:p14="http://schemas.microsoft.com/office/powerpoint/2010/main" val="1307581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48" name="Google Shape;148;p6:notes"/>
          <p:cNvSpPr txBox="1">
            <a:spLocks noGrp="1"/>
          </p:cNvSpPr>
          <p:nvPr>
            <p:ph type="body" idx="1"/>
          </p:nvPr>
        </p:nvSpPr>
        <p:spPr>
          <a:xfrm>
            <a:off x="349250" y="4313237"/>
            <a:ext cx="6696075" cy="4956175"/>
          </a:xfrm>
          <a:prstGeom prst="rect">
            <a:avLst/>
          </a:prstGeom>
          <a:noFill/>
          <a:ln>
            <a:noFill/>
          </a:ln>
        </p:spPr>
        <p:txBody>
          <a:bodyPr spcFirstLastPara="1" wrap="square" lIns="95300" tIns="47650" rIns="95300" bIns="47650" anchor="t" anchorCtr="0">
            <a:noAutofit/>
          </a:bodyPr>
          <a:lstStyle/>
          <a:p>
            <a:pPr marL="0" marR="0" lvl="0" indent="0" algn="l" rtl="0">
              <a:spcBef>
                <a:spcPts val="0"/>
              </a:spcBef>
              <a:spcAft>
                <a:spcPts val="0"/>
              </a:spcAft>
              <a:buNone/>
            </a:pPr>
            <a:endParaRPr sz="1600" b="0" i="0" u="none" strike="noStrike" cap="none">
              <a:latin typeface="Arial"/>
              <a:ea typeface="Arial"/>
              <a:cs typeface="Arial"/>
              <a:sym typeface="Arial"/>
            </a:endParaRPr>
          </a:p>
        </p:txBody>
      </p:sp>
    </p:spTree>
    <p:extLst>
      <p:ext uri="{BB962C8B-B14F-4D97-AF65-F5344CB8AC3E}">
        <p14:creationId xmlns:p14="http://schemas.microsoft.com/office/powerpoint/2010/main" val="3496914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731837" y="4559300"/>
            <a:ext cx="5851525" cy="4321175"/>
          </a:xfrm>
          <a:prstGeom prst="rect">
            <a:avLst/>
          </a:prstGeom>
        </p:spPr>
        <p:txBody>
          <a:bodyPr spcFirstLastPara="1" wrap="square" lIns="95300" tIns="47650" rIns="95300" bIns="47650" anchor="t" anchorCtr="0">
            <a:noAutofit/>
          </a:bodyPr>
          <a:lstStyle/>
          <a:p>
            <a:pPr marL="0" lvl="0" indent="0" algn="l" rtl="0">
              <a:spcBef>
                <a:spcPts val="0"/>
              </a:spcBef>
              <a:spcAft>
                <a:spcPts val="0"/>
              </a:spcAft>
              <a:buNone/>
            </a:pPr>
            <a:r>
              <a:rPr lang="en-US"/>
              <a:t>What is your Leadership style?  In Women’s Council Leadership environment, you must also take into consideration that you are working with a volunteer work force or Team.  Unlike in a business where people are hired and paid to work, we rely on amazing volunteers! Your team will be made up of many different personality types as well.  Taking time up front to understand the personlalities of our team members is key to our success.</a:t>
            </a:r>
            <a:endParaRPr/>
          </a:p>
        </p:txBody>
      </p:sp>
      <p:sp>
        <p:nvSpPr>
          <p:cNvPr id="155" name="Google Shape;155;p7: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3383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0D21E-DA51-4D41-83F0-66E248488A5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B314A65-AAEE-C14A-88BE-2461EBEAFCB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Slide Number Placeholder 5">
            <a:extLst>
              <a:ext uri="{FF2B5EF4-FFF2-40B4-BE49-F238E27FC236}">
                <a16:creationId xmlns:a16="http://schemas.microsoft.com/office/drawing/2014/main" id="{F54C728E-8B1E-004A-A104-2590BDDBEBC8}"/>
              </a:ext>
            </a:extLst>
          </p:cNvPr>
          <p:cNvSpPr>
            <a:spLocks noGrp="1"/>
          </p:cNvSpPr>
          <p:nvPr>
            <p:ph type="sldNum" sz="quarter" idx="4"/>
          </p:nvPr>
        </p:nvSpPr>
        <p:spPr>
          <a:xfrm>
            <a:off x="8587740" y="6458151"/>
            <a:ext cx="731520" cy="396240"/>
          </a:xfrm>
          <a:prstGeom prst="bracketPair">
            <a:avLst>
              <a:gd name="adj" fmla="val 17949"/>
            </a:avLst>
          </a:prstGeom>
          <a:ln w="19050">
            <a:noFill/>
          </a:ln>
        </p:spPr>
        <p:txBody>
          <a:bodyPr vert="horz" lIns="0" tIns="0" rIns="0" bIns="0" rtlCol="0" anchor="ctr"/>
          <a:lstStyle>
            <a:lvl1pPr algn="ctr">
              <a:defRPr sz="1000">
                <a:solidFill>
                  <a:srgbClr val="FFFFFF"/>
                </a:solidFill>
              </a:defRPr>
            </a:lvl1pPr>
          </a:lstStyle>
          <a:p>
            <a:fld id="{0A5C500C-642A-4F3B-8C67-FCDCE58026AD}" type="slidenum">
              <a:rPr lang="en-US" smtClean="0"/>
              <a:pPr/>
              <a:t>‹#›</a:t>
            </a:fld>
            <a:endParaRPr lang="en-US" dirty="0"/>
          </a:p>
        </p:txBody>
      </p:sp>
    </p:spTree>
    <p:extLst>
      <p:ext uri="{BB962C8B-B14F-4D97-AF65-F5344CB8AC3E}">
        <p14:creationId xmlns:p14="http://schemas.microsoft.com/office/powerpoint/2010/main" val="4017434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B10F5-DCF6-F748-9AE3-D80B207F4A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00A45F-5C4A-F546-96E2-AFBCD79FD1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DE3CE7D5-6D26-3946-A6C6-7FEC5F3DDF50}"/>
              </a:ext>
            </a:extLst>
          </p:cNvPr>
          <p:cNvSpPr>
            <a:spLocks noGrp="1"/>
          </p:cNvSpPr>
          <p:nvPr>
            <p:ph type="sldNum" sz="quarter" idx="4"/>
          </p:nvPr>
        </p:nvSpPr>
        <p:spPr>
          <a:xfrm>
            <a:off x="8587740" y="6458151"/>
            <a:ext cx="731520" cy="396240"/>
          </a:xfrm>
          <a:prstGeom prst="bracketPair">
            <a:avLst>
              <a:gd name="adj" fmla="val 17949"/>
            </a:avLst>
          </a:prstGeom>
          <a:ln w="19050">
            <a:noFill/>
          </a:ln>
        </p:spPr>
        <p:txBody>
          <a:bodyPr vert="horz" lIns="0" tIns="0" rIns="0" bIns="0" rtlCol="0" anchor="ctr"/>
          <a:lstStyle>
            <a:lvl1pPr algn="ctr">
              <a:defRPr sz="1000">
                <a:solidFill>
                  <a:srgbClr val="FFFFFF"/>
                </a:solidFill>
              </a:defRPr>
            </a:lvl1pPr>
          </a:lstStyle>
          <a:p>
            <a:fld id="{0A5C500C-642A-4F3B-8C67-FCDCE58026AD}" type="slidenum">
              <a:rPr lang="en-US" smtClean="0"/>
              <a:pPr/>
              <a:t>‹#›</a:t>
            </a:fld>
            <a:endParaRPr lang="en-US" dirty="0"/>
          </a:p>
        </p:txBody>
      </p:sp>
    </p:spTree>
    <p:extLst>
      <p:ext uri="{BB962C8B-B14F-4D97-AF65-F5344CB8AC3E}">
        <p14:creationId xmlns:p14="http://schemas.microsoft.com/office/powerpoint/2010/main" val="3143388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23F3C0-F2D6-9142-8810-B2CE1A3B0ECD}"/>
              </a:ext>
            </a:extLst>
          </p:cNvPr>
          <p:cNvSpPr>
            <a:spLocks noGrp="1"/>
          </p:cNvSpPr>
          <p:nvPr>
            <p:ph type="title" orient="vert"/>
          </p:nvPr>
        </p:nvSpPr>
        <p:spPr>
          <a:xfrm>
            <a:off x="6543676" y="365127"/>
            <a:ext cx="1971675" cy="55022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AE3C15-AA3B-B54B-8EAF-605AE1E975E9}"/>
              </a:ext>
            </a:extLst>
          </p:cNvPr>
          <p:cNvSpPr>
            <a:spLocks noGrp="1"/>
          </p:cNvSpPr>
          <p:nvPr>
            <p:ph type="body" orient="vert" idx="1"/>
          </p:nvPr>
        </p:nvSpPr>
        <p:spPr>
          <a:xfrm>
            <a:off x="628651" y="365127"/>
            <a:ext cx="5762625" cy="55022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202A8A59-5687-9548-86E9-52948DAEA44E}"/>
              </a:ext>
            </a:extLst>
          </p:cNvPr>
          <p:cNvSpPr>
            <a:spLocks noGrp="1"/>
          </p:cNvSpPr>
          <p:nvPr>
            <p:ph type="sldNum" sz="quarter" idx="4"/>
          </p:nvPr>
        </p:nvSpPr>
        <p:spPr>
          <a:xfrm>
            <a:off x="8587740" y="6458151"/>
            <a:ext cx="731520" cy="396240"/>
          </a:xfrm>
          <a:prstGeom prst="bracketPair">
            <a:avLst>
              <a:gd name="adj" fmla="val 17949"/>
            </a:avLst>
          </a:prstGeom>
          <a:ln w="19050">
            <a:noFill/>
          </a:ln>
        </p:spPr>
        <p:txBody>
          <a:bodyPr vert="horz" lIns="0" tIns="0" rIns="0" bIns="0" rtlCol="0" anchor="ctr"/>
          <a:lstStyle>
            <a:lvl1pPr algn="ctr">
              <a:defRPr sz="1000">
                <a:solidFill>
                  <a:srgbClr val="FFFFFF"/>
                </a:solidFill>
              </a:defRPr>
            </a:lvl1pPr>
          </a:lstStyle>
          <a:p>
            <a:fld id="{0A5C500C-642A-4F3B-8C67-FCDCE58026AD}" type="slidenum">
              <a:rPr lang="en-US" smtClean="0"/>
              <a:pPr/>
              <a:t>‹#›</a:t>
            </a:fld>
            <a:endParaRPr lang="en-US" dirty="0"/>
          </a:p>
        </p:txBody>
      </p:sp>
    </p:spTree>
    <p:extLst>
      <p:ext uri="{BB962C8B-B14F-4D97-AF65-F5344CB8AC3E}">
        <p14:creationId xmlns:p14="http://schemas.microsoft.com/office/powerpoint/2010/main" val="955367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0D21E-DA51-4D41-83F0-66E248488A5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B314A65-AAEE-C14A-88BE-2461EBEAFCB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Slide Number Placeholder 5">
            <a:extLst>
              <a:ext uri="{FF2B5EF4-FFF2-40B4-BE49-F238E27FC236}">
                <a16:creationId xmlns:a16="http://schemas.microsoft.com/office/drawing/2014/main" id="{F54C728E-8B1E-004A-A104-2590BDDBEBC8}"/>
              </a:ext>
            </a:extLst>
          </p:cNvPr>
          <p:cNvSpPr>
            <a:spLocks noGrp="1"/>
          </p:cNvSpPr>
          <p:nvPr>
            <p:ph type="sldNum" sz="quarter" idx="4"/>
          </p:nvPr>
        </p:nvSpPr>
        <p:spPr>
          <a:xfrm>
            <a:off x="8587740" y="6458151"/>
            <a:ext cx="731520" cy="396240"/>
          </a:xfrm>
          <a:prstGeom prst="bracketPair">
            <a:avLst>
              <a:gd name="adj" fmla="val 17949"/>
            </a:avLst>
          </a:prstGeom>
          <a:ln w="19050">
            <a:noFill/>
          </a:ln>
        </p:spPr>
        <p:txBody>
          <a:bodyPr vert="horz" lIns="0" tIns="0" rIns="0" bIns="0" rtlCol="0" anchor="ctr"/>
          <a:lstStyle>
            <a:lvl1pPr algn="ctr">
              <a:defRPr sz="1000">
                <a:solidFill>
                  <a:srgbClr val="FFFFFF"/>
                </a:solidFill>
              </a:defRPr>
            </a:lvl1pPr>
          </a:lstStyle>
          <a:p>
            <a:fld id="{0A5C500C-642A-4F3B-8C67-FCDCE58026AD}" type="slidenum">
              <a:rPr lang="en-US" smtClean="0"/>
              <a:pPr/>
              <a:t>‹#›</a:t>
            </a:fld>
            <a:endParaRPr lang="en-US" dirty="0"/>
          </a:p>
        </p:txBody>
      </p:sp>
    </p:spTree>
    <p:extLst>
      <p:ext uri="{BB962C8B-B14F-4D97-AF65-F5344CB8AC3E}">
        <p14:creationId xmlns:p14="http://schemas.microsoft.com/office/powerpoint/2010/main" val="2351155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A9E4-B211-924D-AB2E-C7E25CB939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8EFC46-79DC-6A42-B6DB-9EEA0F5A09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DE3ADE28-66F0-5C46-A341-1BE4DA50D1C3}"/>
              </a:ext>
            </a:extLst>
          </p:cNvPr>
          <p:cNvSpPr>
            <a:spLocks noGrp="1"/>
          </p:cNvSpPr>
          <p:nvPr>
            <p:ph type="sldNum" sz="quarter" idx="4"/>
          </p:nvPr>
        </p:nvSpPr>
        <p:spPr>
          <a:xfrm>
            <a:off x="8587740" y="6458151"/>
            <a:ext cx="731520" cy="396240"/>
          </a:xfrm>
          <a:prstGeom prst="bracketPair">
            <a:avLst>
              <a:gd name="adj" fmla="val 17949"/>
            </a:avLst>
          </a:prstGeom>
          <a:ln w="19050">
            <a:noFill/>
          </a:ln>
        </p:spPr>
        <p:txBody>
          <a:bodyPr vert="horz" lIns="0" tIns="0" rIns="0" bIns="0" rtlCol="0" anchor="ctr"/>
          <a:lstStyle>
            <a:lvl1pPr algn="ctr">
              <a:defRPr sz="1000">
                <a:solidFill>
                  <a:srgbClr val="FFFFFF"/>
                </a:solidFill>
              </a:defRPr>
            </a:lvl1pPr>
          </a:lstStyle>
          <a:p>
            <a:fld id="{0A5C500C-642A-4F3B-8C67-FCDCE58026AD}" type="slidenum">
              <a:rPr lang="en-US" smtClean="0"/>
              <a:pPr/>
              <a:t>‹#›</a:t>
            </a:fld>
            <a:endParaRPr lang="en-US" dirty="0"/>
          </a:p>
        </p:txBody>
      </p:sp>
    </p:spTree>
    <p:extLst>
      <p:ext uri="{BB962C8B-B14F-4D97-AF65-F5344CB8AC3E}">
        <p14:creationId xmlns:p14="http://schemas.microsoft.com/office/powerpoint/2010/main" val="3383645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A41D3-D770-9B40-A476-9A71E506565A}"/>
              </a:ext>
            </a:extLst>
          </p:cNvPr>
          <p:cNvSpPr>
            <a:spLocks noGrp="1"/>
          </p:cNvSpPr>
          <p:nvPr>
            <p:ph type="title"/>
          </p:nvPr>
        </p:nvSpPr>
        <p:spPr>
          <a:xfrm>
            <a:off x="623888" y="609602"/>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7A5CD61-1670-B548-BAFC-272888892D5E}"/>
              </a:ext>
            </a:extLst>
          </p:cNvPr>
          <p:cNvSpPr>
            <a:spLocks noGrp="1"/>
          </p:cNvSpPr>
          <p:nvPr>
            <p:ph type="body" idx="1"/>
          </p:nvPr>
        </p:nvSpPr>
        <p:spPr>
          <a:xfrm>
            <a:off x="623888" y="3489327"/>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Slide Number Placeholder 5">
            <a:extLst>
              <a:ext uri="{FF2B5EF4-FFF2-40B4-BE49-F238E27FC236}">
                <a16:creationId xmlns:a16="http://schemas.microsoft.com/office/drawing/2014/main" id="{D9C6186F-53BD-0A43-BA27-1F92D36AFD67}"/>
              </a:ext>
            </a:extLst>
          </p:cNvPr>
          <p:cNvSpPr>
            <a:spLocks noGrp="1"/>
          </p:cNvSpPr>
          <p:nvPr>
            <p:ph type="sldNum" sz="quarter" idx="4"/>
          </p:nvPr>
        </p:nvSpPr>
        <p:spPr>
          <a:xfrm>
            <a:off x="8587740" y="6458151"/>
            <a:ext cx="731520" cy="396240"/>
          </a:xfrm>
          <a:prstGeom prst="bracketPair">
            <a:avLst>
              <a:gd name="adj" fmla="val 17949"/>
            </a:avLst>
          </a:prstGeom>
          <a:ln w="19050">
            <a:noFill/>
          </a:ln>
        </p:spPr>
        <p:txBody>
          <a:bodyPr vert="horz" lIns="0" tIns="0" rIns="0" bIns="0" rtlCol="0" anchor="ctr"/>
          <a:lstStyle>
            <a:lvl1pPr algn="ctr">
              <a:defRPr sz="1000">
                <a:solidFill>
                  <a:srgbClr val="FFFFFF"/>
                </a:solidFill>
              </a:defRPr>
            </a:lvl1pPr>
          </a:lstStyle>
          <a:p>
            <a:fld id="{0A5C500C-642A-4F3B-8C67-FCDCE58026AD}" type="slidenum">
              <a:rPr lang="en-US" smtClean="0"/>
              <a:pPr/>
              <a:t>‹#›</a:t>
            </a:fld>
            <a:endParaRPr lang="en-US" dirty="0"/>
          </a:p>
        </p:txBody>
      </p:sp>
    </p:spTree>
    <p:extLst>
      <p:ext uri="{BB962C8B-B14F-4D97-AF65-F5344CB8AC3E}">
        <p14:creationId xmlns:p14="http://schemas.microsoft.com/office/powerpoint/2010/main" val="1180170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D857A-25E7-6B48-88AC-B6FA845D37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302C6-CDEB-EF40-898E-BC0F30103364}"/>
              </a:ext>
            </a:extLst>
          </p:cNvPr>
          <p:cNvSpPr>
            <a:spLocks noGrp="1"/>
          </p:cNvSpPr>
          <p:nvPr>
            <p:ph sz="half" idx="1"/>
          </p:nvPr>
        </p:nvSpPr>
        <p:spPr>
          <a:xfrm>
            <a:off x="381000" y="1447800"/>
            <a:ext cx="3867150" cy="41179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EDD8275-294F-7741-ABD2-D8D441C8FB2B}"/>
              </a:ext>
            </a:extLst>
          </p:cNvPr>
          <p:cNvSpPr>
            <a:spLocks noGrp="1"/>
          </p:cNvSpPr>
          <p:nvPr>
            <p:ph sz="half" idx="2"/>
          </p:nvPr>
        </p:nvSpPr>
        <p:spPr>
          <a:xfrm>
            <a:off x="4400550" y="1447800"/>
            <a:ext cx="3867150" cy="4117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A5A49-A491-A04C-BAC0-AC6C827DDC72}"/>
              </a:ext>
            </a:extLst>
          </p:cNvPr>
          <p:cNvSpPr>
            <a:spLocks noGrp="1"/>
          </p:cNvSpPr>
          <p:nvPr>
            <p:ph type="sldNum" sz="quarter" idx="4"/>
          </p:nvPr>
        </p:nvSpPr>
        <p:spPr>
          <a:xfrm>
            <a:off x="8587740" y="6458151"/>
            <a:ext cx="731520" cy="396240"/>
          </a:xfrm>
          <a:prstGeom prst="bracketPair">
            <a:avLst>
              <a:gd name="adj" fmla="val 17949"/>
            </a:avLst>
          </a:prstGeom>
          <a:ln w="19050">
            <a:noFill/>
          </a:ln>
        </p:spPr>
        <p:txBody>
          <a:bodyPr vert="horz" lIns="0" tIns="0" rIns="0" bIns="0" rtlCol="0" anchor="ctr"/>
          <a:lstStyle>
            <a:lvl1pPr algn="ctr">
              <a:defRPr sz="1000">
                <a:solidFill>
                  <a:srgbClr val="FFFFFF"/>
                </a:solidFill>
              </a:defRPr>
            </a:lvl1pPr>
          </a:lstStyle>
          <a:p>
            <a:fld id="{0A5C500C-642A-4F3B-8C67-FCDCE58026AD}" type="slidenum">
              <a:rPr lang="en-US" smtClean="0"/>
              <a:pPr/>
              <a:t>‹#›</a:t>
            </a:fld>
            <a:endParaRPr lang="en-US" dirty="0"/>
          </a:p>
        </p:txBody>
      </p:sp>
    </p:spTree>
    <p:extLst>
      <p:ext uri="{BB962C8B-B14F-4D97-AF65-F5344CB8AC3E}">
        <p14:creationId xmlns:p14="http://schemas.microsoft.com/office/powerpoint/2010/main" val="2203707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95B8C-AD0E-3E40-8104-8596E3616B64}"/>
              </a:ext>
            </a:extLst>
          </p:cNvPr>
          <p:cNvSpPr>
            <a:spLocks noGrp="1"/>
          </p:cNvSpPr>
          <p:nvPr>
            <p:ph type="title"/>
          </p:nvPr>
        </p:nvSpPr>
        <p:spPr>
          <a:xfrm>
            <a:off x="630239" y="381000"/>
            <a:ext cx="6307138" cy="990600"/>
          </a:xfrm>
        </p:spPr>
        <p:txBody>
          <a:bodyPr anchor="t"/>
          <a:lstStyle/>
          <a:p>
            <a:r>
              <a:rPr lang="en-US" dirty="0"/>
              <a:t>Click to edit Master title style</a:t>
            </a:r>
          </a:p>
        </p:txBody>
      </p:sp>
      <p:sp>
        <p:nvSpPr>
          <p:cNvPr id="3" name="Text Placeholder 2">
            <a:extLst>
              <a:ext uri="{FF2B5EF4-FFF2-40B4-BE49-F238E27FC236}">
                <a16:creationId xmlns:a16="http://schemas.microsoft.com/office/drawing/2014/main" id="{BEFFF7C3-09EA-4542-964B-7B587FEE5295}"/>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6F1ACCA6-1913-DB42-95CB-823C20DF9806}"/>
              </a:ext>
            </a:extLst>
          </p:cNvPr>
          <p:cNvSpPr>
            <a:spLocks noGrp="1"/>
          </p:cNvSpPr>
          <p:nvPr>
            <p:ph sz="half" idx="2"/>
          </p:nvPr>
        </p:nvSpPr>
        <p:spPr>
          <a:xfrm>
            <a:off x="630239" y="2505077"/>
            <a:ext cx="3868737" cy="3362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6BD980-B89F-6A4C-8EAC-9C87B18D8DF1}"/>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289E881-DC6F-954B-98B2-00537C2A94B9}"/>
              </a:ext>
            </a:extLst>
          </p:cNvPr>
          <p:cNvSpPr>
            <a:spLocks noGrp="1"/>
          </p:cNvSpPr>
          <p:nvPr>
            <p:ph sz="quarter" idx="4"/>
          </p:nvPr>
        </p:nvSpPr>
        <p:spPr>
          <a:xfrm>
            <a:off x="4629150" y="2505077"/>
            <a:ext cx="3887788" cy="3362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EBE4BB50-CFA4-4A47-9D05-D5EB817180A0}"/>
              </a:ext>
            </a:extLst>
          </p:cNvPr>
          <p:cNvSpPr>
            <a:spLocks noGrp="1"/>
          </p:cNvSpPr>
          <p:nvPr>
            <p:ph type="sldNum" sz="quarter" idx="10"/>
          </p:nvPr>
        </p:nvSpPr>
        <p:spPr>
          <a:xfrm>
            <a:off x="8587740" y="6458151"/>
            <a:ext cx="731520" cy="396240"/>
          </a:xfrm>
          <a:prstGeom prst="bracketPair">
            <a:avLst>
              <a:gd name="adj" fmla="val 17949"/>
            </a:avLst>
          </a:prstGeom>
          <a:ln w="19050">
            <a:noFill/>
          </a:ln>
        </p:spPr>
        <p:txBody>
          <a:bodyPr vert="horz" lIns="0" tIns="0" rIns="0" bIns="0" rtlCol="0" anchor="ctr"/>
          <a:lstStyle>
            <a:lvl1pPr algn="ctr">
              <a:defRPr sz="1000">
                <a:solidFill>
                  <a:srgbClr val="FFFFFF"/>
                </a:solidFill>
              </a:defRPr>
            </a:lvl1pPr>
          </a:lstStyle>
          <a:p>
            <a:fld id="{0A5C500C-642A-4F3B-8C67-FCDCE58026AD}" type="slidenum">
              <a:rPr lang="en-US" smtClean="0"/>
              <a:pPr/>
              <a:t>‹#›</a:t>
            </a:fld>
            <a:endParaRPr lang="en-US" dirty="0"/>
          </a:p>
        </p:txBody>
      </p:sp>
    </p:spTree>
    <p:extLst>
      <p:ext uri="{BB962C8B-B14F-4D97-AF65-F5344CB8AC3E}">
        <p14:creationId xmlns:p14="http://schemas.microsoft.com/office/powerpoint/2010/main" val="1668017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92FCE-D8BC-324C-8052-ADDE859A289D}"/>
              </a:ext>
            </a:extLst>
          </p:cNvPr>
          <p:cNvSpPr>
            <a:spLocks noGrp="1"/>
          </p:cNvSpPr>
          <p:nvPr>
            <p:ph type="title"/>
          </p:nvPr>
        </p:nvSpPr>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E9037411-DA90-064B-88FE-6836300061FD}"/>
              </a:ext>
            </a:extLst>
          </p:cNvPr>
          <p:cNvSpPr>
            <a:spLocks noGrp="1"/>
          </p:cNvSpPr>
          <p:nvPr>
            <p:ph type="sldNum" sz="quarter" idx="4"/>
          </p:nvPr>
        </p:nvSpPr>
        <p:spPr>
          <a:xfrm>
            <a:off x="8587740" y="6458151"/>
            <a:ext cx="731520" cy="396240"/>
          </a:xfrm>
          <a:prstGeom prst="bracketPair">
            <a:avLst>
              <a:gd name="adj" fmla="val 17949"/>
            </a:avLst>
          </a:prstGeom>
          <a:ln w="19050">
            <a:noFill/>
          </a:ln>
        </p:spPr>
        <p:txBody>
          <a:bodyPr vert="horz" lIns="0" tIns="0" rIns="0" bIns="0" rtlCol="0" anchor="ctr"/>
          <a:lstStyle>
            <a:lvl1pPr algn="ctr">
              <a:defRPr sz="1000">
                <a:solidFill>
                  <a:srgbClr val="FFFFFF"/>
                </a:solidFill>
              </a:defRPr>
            </a:lvl1pPr>
          </a:lstStyle>
          <a:p>
            <a:fld id="{0A5C500C-642A-4F3B-8C67-FCDCE58026AD}" type="slidenum">
              <a:rPr lang="en-US" smtClean="0"/>
              <a:pPr/>
              <a:t>‹#›</a:t>
            </a:fld>
            <a:endParaRPr lang="en-US" dirty="0"/>
          </a:p>
        </p:txBody>
      </p:sp>
    </p:spTree>
    <p:extLst>
      <p:ext uri="{BB962C8B-B14F-4D97-AF65-F5344CB8AC3E}">
        <p14:creationId xmlns:p14="http://schemas.microsoft.com/office/powerpoint/2010/main" val="3371058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2DE28B2-CFA5-7147-84E8-24CA9EDA6789}"/>
              </a:ext>
            </a:extLst>
          </p:cNvPr>
          <p:cNvSpPr>
            <a:spLocks noGrp="1"/>
          </p:cNvSpPr>
          <p:nvPr>
            <p:ph type="sldNum" sz="quarter" idx="4"/>
          </p:nvPr>
        </p:nvSpPr>
        <p:spPr>
          <a:xfrm>
            <a:off x="8587740" y="6458151"/>
            <a:ext cx="731520" cy="396240"/>
          </a:xfrm>
          <a:prstGeom prst="bracketPair">
            <a:avLst>
              <a:gd name="adj" fmla="val 17949"/>
            </a:avLst>
          </a:prstGeom>
          <a:ln w="19050">
            <a:noFill/>
          </a:ln>
        </p:spPr>
        <p:txBody>
          <a:bodyPr vert="horz" lIns="0" tIns="0" rIns="0" bIns="0" rtlCol="0" anchor="ctr"/>
          <a:lstStyle>
            <a:lvl1pPr algn="ctr">
              <a:defRPr sz="1000">
                <a:solidFill>
                  <a:srgbClr val="FFFFFF"/>
                </a:solidFill>
              </a:defRPr>
            </a:lvl1pPr>
          </a:lstStyle>
          <a:p>
            <a:fld id="{0A5C500C-642A-4F3B-8C67-FCDCE58026AD}" type="slidenum">
              <a:rPr lang="en-US" smtClean="0"/>
              <a:pPr/>
              <a:t>‹#›</a:t>
            </a:fld>
            <a:endParaRPr lang="en-US" dirty="0"/>
          </a:p>
        </p:txBody>
      </p:sp>
    </p:spTree>
    <p:extLst>
      <p:ext uri="{BB962C8B-B14F-4D97-AF65-F5344CB8AC3E}">
        <p14:creationId xmlns:p14="http://schemas.microsoft.com/office/powerpoint/2010/main" val="2524802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61FE4-8126-A04C-8B03-8D0FCD348ABF}"/>
              </a:ext>
            </a:extLst>
          </p:cNvPr>
          <p:cNvSpPr>
            <a:spLocks noGrp="1"/>
          </p:cNvSpPr>
          <p:nvPr>
            <p:ph type="title"/>
          </p:nvPr>
        </p:nvSpPr>
        <p:spPr>
          <a:xfrm>
            <a:off x="381000" y="457200"/>
            <a:ext cx="2949575" cy="1600200"/>
          </a:xfrm>
        </p:spPr>
        <p:txBody>
          <a:bodyPr anchor="b"/>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21ACFBF1-4DED-E242-9E77-85777F4BCB29}"/>
              </a:ext>
            </a:extLst>
          </p:cNvPr>
          <p:cNvSpPr>
            <a:spLocks noGrp="1"/>
          </p:cNvSpPr>
          <p:nvPr>
            <p:ph idx="1"/>
          </p:nvPr>
        </p:nvSpPr>
        <p:spPr>
          <a:xfrm>
            <a:off x="3638549"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5CFA64-68D7-5F4A-954E-F83C84B33C86}"/>
              </a:ext>
            </a:extLst>
          </p:cNvPr>
          <p:cNvSpPr>
            <a:spLocks noGrp="1"/>
          </p:cNvSpPr>
          <p:nvPr>
            <p:ph type="body" sz="half" idx="2"/>
          </p:nvPr>
        </p:nvSpPr>
        <p:spPr>
          <a:xfrm>
            <a:off x="381000"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Slide Number Placeholder 5">
            <a:extLst>
              <a:ext uri="{FF2B5EF4-FFF2-40B4-BE49-F238E27FC236}">
                <a16:creationId xmlns:a16="http://schemas.microsoft.com/office/drawing/2014/main" id="{018E3D6A-9395-534F-82E1-B9688F8285C2}"/>
              </a:ext>
            </a:extLst>
          </p:cNvPr>
          <p:cNvSpPr>
            <a:spLocks noGrp="1"/>
          </p:cNvSpPr>
          <p:nvPr>
            <p:ph type="sldNum" sz="quarter" idx="4"/>
          </p:nvPr>
        </p:nvSpPr>
        <p:spPr>
          <a:xfrm>
            <a:off x="8587740" y="6458151"/>
            <a:ext cx="731520" cy="396240"/>
          </a:xfrm>
          <a:prstGeom prst="bracketPair">
            <a:avLst>
              <a:gd name="adj" fmla="val 17949"/>
            </a:avLst>
          </a:prstGeom>
          <a:ln w="19050">
            <a:noFill/>
          </a:ln>
        </p:spPr>
        <p:txBody>
          <a:bodyPr vert="horz" lIns="0" tIns="0" rIns="0" bIns="0" rtlCol="0" anchor="ctr"/>
          <a:lstStyle>
            <a:lvl1pPr algn="ctr">
              <a:defRPr sz="1000">
                <a:solidFill>
                  <a:srgbClr val="FFFFFF"/>
                </a:solidFill>
              </a:defRPr>
            </a:lvl1pPr>
          </a:lstStyle>
          <a:p>
            <a:fld id="{0A5C500C-642A-4F3B-8C67-FCDCE58026AD}" type="slidenum">
              <a:rPr lang="en-US" smtClean="0"/>
              <a:pPr/>
              <a:t>‹#›</a:t>
            </a:fld>
            <a:endParaRPr lang="en-US" dirty="0"/>
          </a:p>
        </p:txBody>
      </p:sp>
    </p:spTree>
    <p:extLst>
      <p:ext uri="{BB962C8B-B14F-4D97-AF65-F5344CB8AC3E}">
        <p14:creationId xmlns:p14="http://schemas.microsoft.com/office/powerpoint/2010/main" val="4110775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A9E4-B211-924D-AB2E-C7E25CB939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8EFC46-79DC-6A42-B6DB-9EEA0F5A09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DE3ADE28-66F0-5C46-A341-1BE4DA50D1C3}"/>
              </a:ext>
            </a:extLst>
          </p:cNvPr>
          <p:cNvSpPr>
            <a:spLocks noGrp="1"/>
          </p:cNvSpPr>
          <p:nvPr>
            <p:ph type="sldNum" sz="quarter" idx="4"/>
          </p:nvPr>
        </p:nvSpPr>
        <p:spPr>
          <a:xfrm>
            <a:off x="8587740" y="6458151"/>
            <a:ext cx="731520" cy="396240"/>
          </a:xfrm>
          <a:prstGeom prst="bracketPair">
            <a:avLst>
              <a:gd name="adj" fmla="val 17949"/>
            </a:avLst>
          </a:prstGeom>
          <a:ln w="19050">
            <a:noFill/>
          </a:ln>
        </p:spPr>
        <p:txBody>
          <a:bodyPr vert="horz" lIns="0" tIns="0" rIns="0" bIns="0" rtlCol="0" anchor="ctr"/>
          <a:lstStyle>
            <a:lvl1pPr algn="ctr">
              <a:defRPr sz="1000">
                <a:solidFill>
                  <a:srgbClr val="FFFFFF"/>
                </a:solidFill>
              </a:defRPr>
            </a:lvl1pPr>
          </a:lstStyle>
          <a:p>
            <a:fld id="{0A5C500C-642A-4F3B-8C67-FCDCE58026AD}" type="slidenum">
              <a:rPr lang="en-US" smtClean="0"/>
              <a:pPr/>
              <a:t>‹#›</a:t>
            </a:fld>
            <a:endParaRPr lang="en-US" dirty="0"/>
          </a:p>
        </p:txBody>
      </p:sp>
    </p:spTree>
    <p:extLst>
      <p:ext uri="{BB962C8B-B14F-4D97-AF65-F5344CB8AC3E}">
        <p14:creationId xmlns:p14="http://schemas.microsoft.com/office/powerpoint/2010/main" val="3058137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20F9-4E24-AE48-95E7-9D555E09378E}"/>
              </a:ext>
            </a:extLst>
          </p:cNvPr>
          <p:cNvSpPr>
            <a:spLocks noGrp="1"/>
          </p:cNvSpPr>
          <p:nvPr>
            <p:ph type="title"/>
          </p:nvPr>
        </p:nvSpPr>
        <p:spPr>
          <a:xfrm>
            <a:off x="342901" y="381000"/>
            <a:ext cx="2949575"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4F9992B-CC89-A84F-9F2B-964C0753F95B}"/>
              </a:ext>
            </a:extLst>
          </p:cNvPr>
          <p:cNvSpPr>
            <a:spLocks noGrp="1"/>
          </p:cNvSpPr>
          <p:nvPr>
            <p:ph type="pic" idx="1"/>
          </p:nvPr>
        </p:nvSpPr>
        <p:spPr>
          <a:xfrm>
            <a:off x="3600450" y="9112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AA02391-68A8-AF49-AEB2-799F4A996B75}"/>
              </a:ext>
            </a:extLst>
          </p:cNvPr>
          <p:cNvSpPr>
            <a:spLocks noGrp="1"/>
          </p:cNvSpPr>
          <p:nvPr>
            <p:ph type="body" sz="half" idx="2"/>
          </p:nvPr>
        </p:nvSpPr>
        <p:spPr>
          <a:xfrm>
            <a:off x="342901" y="19812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Slide Number Placeholder 5">
            <a:extLst>
              <a:ext uri="{FF2B5EF4-FFF2-40B4-BE49-F238E27FC236}">
                <a16:creationId xmlns:a16="http://schemas.microsoft.com/office/drawing/2014/main" id="{79BB7C2D-5357-A149-8FE4-5EDBC1B65BF3}"/>
              </a:ext>
            </a:extLst>
          </p:cNvPr>
          <p:cNvSpPr>
            <a:spLocks noGrp="1"/>
          </p:cNvSpPr>
          <p:nvPr>
            <p:ph type="sldNum" sz="quarter" idx="4"/>
          </p:nvPr>
        </p:nvSpPr>
        <p:spPr>
          <a:xfrm>
            <a:off x="8587740" y="6458151"/>
            <a:ext cx="731520" cy="396240"/>
          </a:xfrm>
          <a:prstGeom prst="bracketPair">
            <a:avLst>
              <a:gd name="adj" fmla="val 17949"/>
            </a:avLst>
          </a:prstGeom>
          <a:ln w="19050">
            <a:noFill/>
          </a:ln>
        </p:spPr>
        <p:txBody>
          <a:bodyPr vert="horz" lIns="0" tIns="0" rIns="0" bIns="0" rtlCol="0" anchor="ctr"/>
          <a:lstStyle>
            <a:lvl1pPr algn="ctr">
              <a:defRPr sz="1000">
                <a:solidFill>
                  <a:srgbClr val="FFFFFF"/>
                </a:solidFill>
              </a:defRPr>
            </a:lvl1pPr>
          </a:lstStyle>
          <a:p>
            <a:fld id="{0A5C500C-642A-4F3B-8C67-FCDCE58026AD}" type="slidenum">
              <a:rPr lang="en-US" smtClean="0"/>
              <a:pPr/>
              <a:t>‹#›</a:t>
            </a:fld>
            <a:endParaRPr lang="en-US" dirty="0"/>
          </a:p>
        </p:txBody>
      </p:sp>
    </p:spTree>
    <p:extLst>
      <p:ext uri="{BB962C8B-B14F-4D97-AF65-F5344CB8AC3E}">
        <p14:creationId xmlns:p14="http://schemas.microsoft.com/office/powerpoint/2010/main" val="3667374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B10F5-DCF6-F748-9AE3-D80B207F4A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00A45F-5C4A-F546-96E2-AFBCD79FD1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DE3CE7D5-6D26-3946-A6C6-7FEC5F3DDF50}"/>
              </a:ext>
            </a:extLst>
          </p:cNvPr>
          <p:cNvSpPr>
            <a:spLocks noGrp="1"/>
          </p:cNvSpPr>
          <p:nvPr>
            <p:ph type="sldNum" sz="quarter" idx="4"/>
          </p:nvPr>
        </p:nvSpPr>
        <p:spPr>
          <a:xfrm>
            <a:off x="8587740" y="6458151"/>
            <a:ext cx="731520" cy="396240"/>
          </a:xfrm>
          <a:prstGeom prst="bracketPair">
            <a:avLst>
              <a:gd name="adj" fmla="val 17949"/>
            </a:avLst>
          </a:prstGeom>
          <a:ln w="19050">
            <a:noFill/>
          </a:ln>
        </p:spPr>
        <p:txBody>
          <a:bodyPr vert="horz" lIns="0" tIns="0" rIns="0" bIns="0" rtlCol="0" anchor="ctr"/>
          <a:lstStyle>
            <a:lvl1pPr algn="ctr">
              <a:defRPr sz="1000">
                <a:solidFill>
                  <a:srgbClr val="FFFFFF"/>
                </a:solidFill>
              </a:defRPr>
            </a:lvl1pPr>
          </a:lstStyle>
          <a:p>
            <a:fld id="{0A5C500C-642A-4F3B-8C67-FCDCE58026AD}" type="slidenum">
              <a:rPr lang="en-US" smtClean="0"/>
              <a:pPr/>
              <a:t>‹#›</a:t>
            </a:fld>
            <a:endParaRPr lang="en-US" dirty="0"/>
          </a:p>
        </p:txBody>
      </p:sp>
    </p:spTree>
    <p:extLst>
      <p:ext uri="{BB962C8B-B14F-4D97-AF65-F5344CB8AC3E}">
        <p14:creationId xmlns:p14="http://schemas.microsoft.com/office/powerpoint/2010/main" val="802311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23F3C0-F2D6-9142-8810-B2CE1A3B0ECD}"/>
              </a:ext>
            </a:extLst>
          </p:cNvPr>
          <p:cNvSpPr>
            <a:spLocks noGrp="1"/>
          </p:cNvSpPr>
          <p:nvPr>
            <p:ph type="title" orient="vert"/>
          </p:nvPr>
        </p:nvSpPr>
        <p:spPr>
          <a:xfrm>
            <a:off x="6543676" y="365127"/>
            <a:ext cx="1971675" cy="55022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AE3C15-AA3B-B54B-8EAF-605AE1E975E9}"/>
              </a:ext>
            </a:extLst>
          </p:cNvPr>
          <p:cNvSpPr>
            <a:spLocks noGrp="1"/>
          </p:cNvSpPr>
          <p:nvPr>
            <p:ph type="body" orient="vert" idx="1"/>
          </p:nvPr>
        </p:nvSpPr>
        <p:spPr>
          <a:xfrm>
            <a:off x="628651" y="365127"/>
            <a:ext cx="5762625" cy="55022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202A8A59-5687-9548-86E9-52948DAEA44E}"/>
              </a:ext>
            </a:extLst>
          </p:cNvPr>
          <p:cNvSpPr>
            <a:spLocks noGrp="1"/>
          </p:cNvSpPr>
          <p:nvPr>
            <p:ph type="sldNum" sz="quarter" idx="4"/>
          </p:nvPr>
        </p:nvSpPr>
        <p:spPr>
          <a:xfrm>
            <a:off x="8587740" y="6458151"/>
            <a:ext cx="731520" cy="396240"/>
          </a:xfrm>
          <a:prstGeom prst="bracketPair">
            <a:avLst>
              <a:gd name="adj" fmla="val 17949"/>
            </a:avLst>
          </a:prstGeom>
          <a:ln w="19050">
            <a:noFill/>
          </a:ln>
        </p:spPr>
        <p:txBody>
          <a:bodyPr vert="horz" lIns="0" tIns="0" rIns="0" bIns="0" rtlCol="0" anchor="ctr"/>
          <a:lstStyle>
            <a:lvl1pPr algn="ctr">
              <a:defRPr sz="1000">
                <a:solidFill>
                  <a:srgbClr val="FFFFFF"/>
                </a:solidFill>
              </a:defRPr>
            </a:lvl1pPr>
          </a:lstStyle>
          <a:p>
            <a:fld id="{0A5C500C-642A-4F3B-8C67-FCDCE58026AD}" type="slidenum">
              <a:rPr lang="en-US" smtClean="0"/>
              <a:pPr/>
              <a:t>‹#›</a:t>
            </a:fld>
            <a:endParaRPr lang="en-US" dirty="0"/>
          </a:p>
        </p:txBody>
      </p:sp>
    </p:spTree>
    <p:extLst>
      <p:ext uri="{BB962C8B-B14F-4D97-AF65-F5344CB8AC3E}">
        <p14:creationId xmlns:p14="http://schemas.microsoft.com/office/powerpoint/2010/main" val="2089894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FFFFFF"/>
        </a:solidFill>
        <a:effectLst/>
      </p:bgPr>
    </p:bg>
    <p:spTree>
      <p:nvGrpSpPr>
        <p:cNvPr id="1" name="Shape 92"/>
        <p:cNvGrpSpPr/>
        <p:nvPr/>
      </p:nvGrpSpPr>
      <p:grpSpPr>
        <a:xfrm>
          <a:off x="0" y="0"/>
          <a:ext cx="0" cy="0"/>
          <a:chOff x="0" y="0"/>
          <a:chExt cx="0" cy="0"/>
        </a:xfrm>
      </p:grpSpPr>
      <p:sp>
        <p:nvSpPr>
          <p:cNvPr id="93" name="Google Shape;93;p14"/>
          <p:cNvSpPr/>
          <p:nvPr/>
        </p:nvSpPr>
        <p:spPr>
          <a:xfrm>
            <a:off x="0" y="0"/>
            <a:ext cx="9144000" cy="68580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4"/>
          <p:cNvSpPr txBox="1">
            <a:spLocks noGrp="1"/>
          </p:cNvSpPr>
          <p:nvPr>
            <p:ph type="ctrTitle"/>
          </p:nvPr>
        </p:nvSpPr>
        <p:spPr>
          <a:xfrm>
            <a:off x="1837575" y="1668700"/>
            <a:ext cx="5445900" cy="3520800"/>
          </a:xfrm>
          <a:prstGeom prst="rect">
            <a:avLst/>
          </a:prstGeom>
          <a:noFill/>
        </p:spPr>
        <p:txBody>
          <a:bodyPr spcFirstLastPara="1" wrap="square" lIns="91425" tIns="45700" rIns="91425" bIns="45700" anchor="ctr" anchorCtr="0"/>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95" name="Google Shape;95;p14"/>
          <p:cNvSpPr txBox="1">
            <a:spLocks noGrp="1"/>
          </p:cNvSpPr>
          <p:nvPr>
            <p:ph type="sldNum" idx="12"/>
          </p:nvPr>
        </p:nvSpPr>
        <p:spPr>
          <a:xfrm>
            <a:off x="8472458" y="6217622"/>
            <a:ext cx="548700" cy="524700"/>
          </a:xfrm>
          <a:prstGeom prst="rect">
            <a:avLst/>
          </a:prstGeom>
          <a:noFill/>
        </p:spPr>
        <p:txBody>
          <a:bodyPr spcFirstLastPara="1" wrap="square" lIns="91425" tIns="45700" rIns="91425" bIns="45700"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6476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A41D3-D770-9B40-A476-9A71E506565A}"/>
              </a:ext>
            </a:extLst>
          </p:cNvPr>
          <p:cNvSpPr>
            <a:spLocks noGrp="1"/>
          </p:cNvSpPr>
          <p:nvPr>
            <p:ph type="title"/>
          </p:nvPr>
        </p:nvSpPr>
        <p:spPr>
          <a:xfrm>
            <a:off x="623888" y="609602"/>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7A5CD61-1670-B548-BAFC-272888892D5E}"/>
              </a:ext>
            </a:extLst>
          </p:cNvPr>
          <p:cNvSpPr>
            <a:spLocks noGrp="1"/>
          </p:cNvSpPr>
          <p:nvPr>
            <p:ph type="body" idx="1"/>
          </p:nvPr>
        </p:nvSpPr>
        <p:spPr>
          <a:xfrm>
            <a:off x="623888" y="3489327"/>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Slide Number Placeholder 5">
            <a:extLst>
              <a:ext uri="{FF2B5EF4-FFF2-40B4-BE49-F238E27FC236}">
                <a16:creationId xmlns:a16="http://schemas.microsoft.com/office/drawing/2014/main" id="{D9C6186F-53BD-0A43-BA27-1F92D36AFD67}"/>
              </a:ext>
            </a:extLst>
          </p:cNvPr>
          <p:cNvSpPr>
            <a:spLocks noGrp="1"/>
          </p:cNvSpPr>
          <p:nvPr>
            <p:ph type="sldNum" sz="quarter" idx="4"/>
          </p:nvPr>
        </p:nvSpPr>
        <p:spPr>
          <a:xfrm>
            <a:off x="8587740" y="6458151"/>
            <a:ext cx="731520" cy="396240"/>
          </a:xfrm>
          <a:prstGeom prst="bracketPair">
            <a:avLst>
              <a:gd name="adj" fmla="val 17949"/>
            </a:avLst>
          </a:prstGeom>
          <a:ln w="19050">
            <a:noFill/>
          </a:ln>
        </p:spPr>
        <p:txBody>
          <a:bodyPr vert="horz" lIns="0" tIns="0" rIns="0" bIns="0" rtlCol="0" anchor="ctr"/>
          <a:lstStyle>
            <a:lvl1pPr algn="ctr">
              <a:defRPr sz="1000">
                <a:solidFill>
                  <a:srgbClr val="FFFFFF"/>
                </a:solidFill>
              </a:defRPr>
            </a:lvl1pPr>
          </a:lstStyle>
          <a:p>
            <a:fld id="{0A5C500C-642A-4F3B-8C67-FCDCE58026AD}" type="slidenum">
              <a:rPr lang="en-US" smtClean="0"/>
              <a:pPr/>
              <a:t>‹#›</a:t>
            </a:fld>
            <a:endParaRPr lang="en-US" dirty="0"/>
          </a:p>
        </p:txBody>
      </p:sp>
    </p:spTree>
    <p:extLst>
      <p:ext uri="{BB962C8B-B14F-4D97-AF65-F5344CB8AC3E}">
        <p14:creationId xmlns:p14="http://schemas.microsoft.com/office/powerpoint/2010/main" val="200557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D857A-25E7-6B48-88AC-B6FA845D37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302C6-CDEB-EF40-898E-BC0F30103364}"/>
              </a:ext>
            </a:extLst>
          </p:cNvPr>
          <p:cNvSpPr>
            <a:spLocks noGrp="1"/>
          </p:cNvSpPr>
          <p:nvPr>
            <p:ph sz="half" idx="1"/>
          </p:nvPr>
        </p:nvSpPr>
        <p:spPr>
          <a:xfrm>
            <a:off x="628650" y="1825627"/>
            <a:ext cx="3867150" cy="4117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DD8275-294F-7741-ABD2-D8D441C8FB2B}"/>
              </a:ext>
            </a:extLst>
          </p:cNvPr>
          <p:cNvSpPr>
            <a:spLocks noGrp="1"/>
          </p:cNvSpPr>
          <p:nvPr>
            <p:ph sz="half" idx="2"/>
          </p:nvPr>
        </p:nvSpPr>
        <p:spPr>
          <a:xfrm>
            <a:off x="4648200" y="1825627"/>
            <a:ext cx="3867150" cy="4117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A5A49-A491-A04C-BAC0-AC6C827DDC72}"/>
              </a:ext>
            </a:extLst>
          </p:cNvPr>
          <p:cNvSpPr>
            <a:spLocks noGrp="1"/>
          </p:cNvSpPr>
          <p:nvPr>
            <p:ph type="sldNum" sz="quarter" idx="4"/>
          </p:nvPr>
        </p:nvSpPr>
        <p:spPr>
          <a:xfrm>
            <a:off x="8587740" y="6458151"/>
            <a:ext cx="731520" cy="396240"/>
          </a:xfrm>
          <a:prstGeom prst="bracketPair">
            <a:avLst>
              <a:gd name="adj" fmla="val 17949"/>
            </a:avLst>
          </a:prstGeom>
          <a:ln w="19050">
            <a:noFill/>
          </a:ln>
        </p:spPr>
        <p:txBody>
          <a:bodyPr vert="horz" lIns="0" tIns="0" rIns="0" bIns="0" rtlCol="0" anchor="ctr"/>
          <a:lstStyle>
            <a:lvl1pPr algn="ctr">
              <a:defRPr sz="1000">
                <a:solidFill>
                  <a:srgbClr val="FFFFFF"/>
                </a:solidFill>
              </a:defRPr>
            </a:lvl1pPr>
          </a:lstStyle>
          <a:p>
            <a:fld id="{0A5C500C-642A-4F3B-8C67-FCDCE58026AD}" type="slidenum">
              <a:rPr lang="en-US" smtClean="0"/>
              <a:pPr/>
              <a:t>‹#›</a:t>
            </a:fld>
            <a:endParaRPr lang="en-US" dirty="0"/>
          </a:p>
        </p:txBody>
      </p:sp>
    </p:spTree>
    <p:extLst>
      <p:ext uri="{BB962C8B-B14F-4D97-AF65-F5344CB8AC3E}">
        <p14:creationId xmlns:p14="http://schemas.microsoft.com/office/powerpoint/2010/main" val="3020279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95B8C-AD0E-3E40-8104-8596E3616B64}"/>
              </a:ext>
            </a:extLst>
          </p:cNvPr>
          <p:cNvSpPr>
            <a:spLocks noGrp="1"/>
          </p:cNvSpPr>
          <p:nvPr>
            <p:ph type="title"/>
          </p:nvPr>
        </p:nvSpPr>
        <p:spPr>
          <a:xfrm>
            <a:off x="2209800" y="381000"/>
            <a:ext cx="6307138" cy="990600"/>
          </a:xfrm>
        </p:spPr>
        <p:txBody>
          <a:bodyPr anchor="t"/>
          <a:lstStyle/>
          <a:p>
            <a:r>
              <a:rPr lang="en-US" dirty="0"/>
              <a:t>Click to edit Master title style</a:t>
            </a:r>
          </a:p>
        </p:txBody>
      </p:sp>
      <p:sp>
        <p:nvSpPr>
          <p:cNvPr id="3" name="Text Placeholder 2">
            <a:extLst>
              <a:ext uri="{FF2B5EF4-FFF2-40B4-BE49-F238E27FC236}">
                <a16:creationId xmlns:a16="http://schemas.microsoft.com/office/drawing/2014/main" id="{BEFFF7C3-09EA-4542-964B-7B587FEE5295}"/>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6F1ACCA6-1913-DB42-95CB-823C20DF9806}"/>
              </a:ext>
            </a:extLst>
          </p:cNvPr>
          <p:cNvSpPr>
            <a:spLocks noGrp="1"/>
          </p:cNvSpPr>
          <p:nvPr>
            <p:ph sz="half" idx="2"/>
          </p:nvPr>
        </p:nvSpPr>
        <p:spPr>
          <a:xfrm>
            <a:off x="630239" y="2505077"/>
            <a:ext cx="3868737" cy="3362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6BD980-B89F-6A4C-8EAC-9C87B18D8DF1}"/>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289E881-DC6F-954B-98B2-00537C2A94B9}"/>
              </a:ext>
            </a:extLst>
          </p:cNvPr>
          <p:cNvSpPr>
            <a:spLocks noGrp="1"/>
          </p:cNvSpPr>
          <p:nvPr>
            <p:ph sz="quarter" idx="4"/>
          </p:nvPr>
        </p:nvSpPr>
        <p:spPr>
          <a:xfrm>
            <a:off x="4629150" y="2505077"/>
            <a:ext cx="3887788" cy="3362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EBE4BB50-CFA4-4A47-9D05-D5EB817180A0}"/>
              </a:ext>
            </a:extLst>
          </p:cNvPr>
          <p:cNvSpPr>
            <a:spLocks noGrp="1"/>
          </p:cNvSpPr>
          <p:nvPr>
            <p:ph type="sldNum" sz="quarter" idx="10"/>
          </p:nvPr>
        </p:nvSpPr>
        <p:spPr>
          <a:xfrm>
            <a:off x="8587740" y="6458151"/>
            <a:ext cx="731520" cy="396240"/>
          </a:xfrm>
          <a:prstGeom prst="bracketPair">
            <a:avLst>
              <a:gd name="adj" fmla="val 17949"/>
            </a:avLst>
          </a:prstGeom>
          <a:ln w="19050">
            <a:noFill/>
          </a:ln>
        </p:spPr>
        <p:txBody>
          <a:bodyPr vert="horz" lIns="0" tIns="0" rIns="0" bIns="0" rtlCol="0" anchor="ctr"/>
          <a:lstStyle>
            <a:lvl1pPr algn="ctr">
              <a:defRPr sz="1000">
                <a:solidFill>
                  <a:srgbClr val="FFFFFF"/>
                </a:solidFill>
              </a:defRPr>
            </a:lvl1pPr>
          </a:lstStyle>
          <a:p>
            <a:fld id="{0A5C500C-642A-4F3B-8C67-FCDCE58026AD}" type="slidenum">
              <a:rPr lang="en-US" smtClean="0"/>
              <a:pPr/>
              <a:t>‹#›</a:t>
            </a:fld>
            <a:endParaRPr lang="en-US" dirty="0"/>
          </a:p>
        </p:txBody>
      </p:sp>
    </p:spTree>
    <p:extLst>
      <p:ext uri="{BB962C8B-B14F-4D97-AF65-F5344CB8AC3E}">
        <p14:creationId xmlns:p14="http://schemas.microsoft.com/office/powerpoint/2010/main" val="301951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92FCE-D8BC-324C-8052-ADDE859A289D}"/>
              </a:ext>
            </a:extLst>
          </p:cNvPr>
          <p:cNvSpPr>
            <a:spLocks noGrp="1"/>
          </p:cNvSpPr>
          <p:nvPr>
            <p:ph type="title"/>
          </p:nvPr>
        </p:nvSpPr>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E9037411-DA90-064B-88FE-6836300061FD}"/>
              </a:ext>
            </a:extLst>
          </p:cNvPr>
          <p:cNvSpPr>
            <a:spLocks noGrp="1"/>
          </p:cNvSpPr>
          <p:nvPr>
            <p:ph type="sldNum" sz="quarter" idx="4"/>
          </p:nvPr>
        </p:nvSpPr>
        <p:spPr>
          <a:xfrm>
            <a:off x="8587740" y="6458151"/>
            <a:ext cx="731520" cy="396240"/>
          </a:xfrm>
          <a:prstGeom prst="bracketPair">
            <a:avLst>
              <a:gd name="adj" fmla="val 17949"/>
            </a:avLst>
          </a:prstGeom>
          <a:ln w="19050">
            <a:noFill/>
          </a:ln>
        </p:spPr>
        <p:txBody>
          <a:bodyPr vert="horz" lIns="0" tIns="0" rIns="0" bIns="0" rtlCol="0" anchor="ctr"/>
          <a:lstStyle>
            <a:lvl1pPr algn="ctr">
              <a:defRPr sz="1000">
                <a:solidFill>
                  <a:srgbClr val="FFFFFF"/>
                </a:solidFill>
              </a:defRPr>
            </a:lvl1pPr>
          </a:lstStyle>
          <a:p>
            <a:fld id="{0A5C500C-642A-4F3B-8C67-FCDCE58026AD}" type="slidenum">
              <a:rPr lang="en-US" smtClean="0"/>
              <a:pPr/>
              <a:t>‹#›</a:t>
            </a:fld>
            <a:endParaRPr lang="en-US" dirty="0"/>
          </a:p>
        </p:txBody>
      </p:sp>
    </p:spTree>
    <p:extLst>
      <p:ext uri="{BB962C8B-B14F-4D97-AF65-F5344CB8AC3E}">
        <p14:creationId xmlns:p14="http://schemas.microsoft.com/office/powerpoint/2010/main" val="2895713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2DE28B2-CFA5-7147-84E8-24CA9EDA6789}"/>
              </a:ext>
            </a:extLst>
          </p:cNvPr>
          <p:cNvSpPr>
            <a:spLocks noGrp="1"/>
          </p:cNvSpPr>
          <p:nvPr>
            <p:ph type="sldNum" sz="quarter" idx="4"/>
          </p:nvPr>
        </p:nvSpPr>
        <p:spPr>
          <a:xfrm>
            <a:off x="8587740" y="6458151"/>
            <a:ext cx="731520" cy="396240"/>
          </a:xfrm>
          <a:prstGeom prst="bracketPair">
            <a:avLst>
              <a:gd name="adj" fmla="val 17949"/>
            </a:avLst>
          </a:prstGeom>
          <a:ln w="19050">
            <a:noFill/>
          </a:ln>
        </p:spPr>
        <p:txBody>
          <a:bodyPr vert="horz" lIns="0" tIns="0" rIns="0" bIns="0" rtlCol="0" anchor="ctr"/>
          <a:lstStyle>
            <a:lvl1pPr algn="ctr">
              <a:defRPr sz="1000">
                <a:solidFill>
                  <a:srgbClr val="FFFFFF"/>
                </a:solidFill>
              </a:defRPr>
            </a:lvl1pPr>
          </a:lstStyle>
          <a:p>
            <a:fld id="{0A5C500C-642A-4F3B-8C67-FCDCE58026AD}" type="slidenum">
              <a:rPr lang="en-US" smtClean="0"/>
              <a:pPr/>
              <a:t>‹#›</a:t>
            </a:fld>
            <a:endParaRPr lang="en-US" dirty="0"/>
          </a:p>
        </p:txBody>
      </p:sp>
    </p:spTree>
    <p:extLst>
      <p:ext uri="{BB962C8B-B14F-4D97-AF65-F5344CB8AC3E}">
        <p14:creationId xmlns:p14="http://schemas.microsoft.com/office/powerpoint/2010/main" val="1705015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61FE4-8126-A04C-8B03-8D0FCD348ABF}"/>
              </a:ext>
            </a:extLst>
          </p:cNvPr>
          <p:cNvSpPr>
            <a:spLocks noGrp="1"/>
          </p:cNvSpPr>
          <p:nvPr>
            <p:ph type="title"/>
          </p:nvPr>
        </p:nvSpPr>
        <p:spPr>
          <a:xfrm>
            <a:off x="630239" y="1054299"/>
            <a:ext cx="2949575" cy="1600200"/>
          </a:xfrm>
        </p:spPr>
        <p:txBody>
          <a:bodyPr anchor="b"/>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21ACFBF1-4DED-E242-9E77-85777F4BCB29}"/>
              </a:ext>
            </a:extLst>
          </p:cNvPr>
          <p:cNvSpPr>
            <a:spLocks noGrp="1"/>
          </p:cNvSpPr>
          <p:nvPr>
            <p:ph idx="1"/>
          </p:nvPr>
        </p:nvSpPr>
        <p:spPr>
          <a:xfrm>
            <a:off x="3887788" y="15845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5CFA64-68D7-5F4A-954E-F83C84B33C86}"/>
              </a:ext>
            </a:extLst>
          </p:cNvPr>
          <p:cNvSpPr>
            <a:spLocks noGrp="1"/>
          </p:cNvSpPr>
          <p:nvPr>
            <p:ph type="body" sz="half" idx="2"/>
          </p:nvPr>
        </p:nvSpPr>
        <p:spPr>
          <a:xfrm>
            <a:off x="630239" y="2654499"/>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Slide Number Placeholder 5">
            <a:extLst>
              <a:ext uri="{FF2B5EF4-FFF2-40B4-BE49-F238E27FC236}">
                <a16:creationId xmlns:a16="http://schemas.microsoft.com/office/drawing/2014/main" id="{018E3D6A-9395-534F-82E1-B9688F8285C2}"/>
              </a:ext>
            </a:extLst>
          </p:cNvPr>
          <p:cNvSpPr>
            <a:spLocks noGrp="1"/>
          </p:cNvSpPr>
          <p:nvPr>
            <p:ph type="sldNum" sz="quarter" idx="4"/>
          </p:nvPr>
        </p:nvSpPr>
        <p:spPr>
          <a:xfrm>
            <a:off x="8587740" y="6458151"/>
            <a:ext cx="731520" cy="396240"/>
          </a:xfrm>
          <a:prstGeom prst="bracketPair">
            <a:avLst>
              <a:gd name="adj" fmla="val 17949"/>
            </a:avLst>
          </a:prstGeom>
          <a:ln w="19050">
            <a:noFill/>
          </a:ln>
        </p:spPr>
        <p:txBody>
          <a:bodyPr vert="horz" lIns="0" tIns="0" rIns="0" bIns="0" rtlCol="0" anchor="ctr"/>
          <a:lstStyle>
            <a:lvl1pPr algn="ctr">
              <a:defRPr sz="1000">
                <a:solidFill>
                  <a:srgbClr val="FFFFFF"/>
                </a:solidFill>
              </a:defRPr>
            </a:lvl1pPr>
          </a:lstStyle>
          <a:p>
            <a:fld id="{0A5C500C-642A-4F3B-8C67-FCDCE58026AD}" type="slidenum">
              <a:rPr lang="en-US" smtClean="0"/>
              <a:pPr/>
              <a:t>‹#›</a:t>
            </a:fld>
            <a:endParaRPr lang="en-US" dirty="0"/>
          </a:p>
        </p:txBody>
      </p:sp>
    </p:spTree>
    <p:extLst>
      <p:ext uri="{BB962C8B-B14F-4D97-AF65-F5344CB8AC3E}">
        <p14:creationId xmlns:p14="http://schemas.microsoft.com/office/powerpoint/2010/main" val="147550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20F9-4E24-AE48-95E7-9D555E09378E}"/>
              </a:ext>
            </a:extLst>
          </p:cNvPr>
          <p:cNvSpPr>
            <a:spLocks noGrp="1"/>
          </p:cNvSpPr>
          <p:nvPr>
            <p:ph type="title"/>
          </p:nvPr>
        </p:nvSpPr>
        <p:spPr>
          <a:xfrm>
            <a:off x="630239" y="917573"/>
            <a:ext cx="2949575"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4F9992B-CC89-A84F-9F2B-964C0753F95B}"/>
              </a:ext>
            </a:extLst>
          </p:cNvPr>
          <p:cNvSpPr>
            <a:spLocks noGrp="1"/>
          </p:cNvSpPr>
          <p:nvPr>
            <p:ph type="pic" idx="1"/>
          </p:nvPr>
        </p:nvSpPr>
        <p:spPr>
          <a:xfrm>
            <a:off x="3887788" y="1447800"/>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AA02391-68A8-AF49-AEB2-799F4A996B75}"/>
              </a:ext>
            </a:extLst>
          </p:cNvPr>
          <p:cNvSpPr>
            <a:spLocks noGrp="1"/>
          </p:cNvSpPr>
          <p:nvPr>
            <p:ph type="body" sz="half" idx="2"/>
          </p:nvPr>
        </p:nvSpPr>
        <p:spPr>
          <a:xfrm>
            <a:off x="630239" y="2517773"/>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Slide Number Placeholder 5">
            <a:extLst>
              <a:ext uri="{FF2B5EF4-FFF2-40B4-BE49-F238E27FC236}">
                <a16:creationId xmlns:a16="http://schemas.microsoft.com/office/drawing/2014/main" id="{79BB7C2D-5357-A149-8FE4-5EDBC1B65BF3}"/>
              </a:ext>
            </a:extLst>
          </p:cNvPr>
          <p:cNvSpPr>
            <a:spLocks noGrp="1"/>
          </p:cNvSpPr>
          <p:nvPr>
            <p:ph type="sldNum" sz="quarter" idx="4"/>
          </p:nvPr>
        </p:nvSpPr>
        <p:spPr>
          <a:xfrm>
            <a:off x="8587740" y="6458151"/>
            <a:ext cx="731520" cy="396240"/>
          </a:xfrm>
          <a:prstGeom prst="bracketPair">
            <a:avLst>
              <a:gd name="adj" fmla="val 17949"/>
            </a:avLst>
          </a:prstGeom>
          <a:ln w="19050">
            <a:noFill/>
          </a:ln>
        </p:spPr>
        <p:txBody>
          <a:bodyPr vert="horz" lIns="0" tIns="0" rIns="0" bIns="0" rtlCol="0" anchor="ctr"/>
          <a:lstStyle>
            <a:lvl1pPr algn="ctr">
              <a:defRPr sz="1000">
                <a:solidFill>
                  <a:srgbClr val="FFFFFF"/>
                </a:solidFill>
              </a:defRPr>
            </a:lvl1pPr>
          </a:lstStyle>
          <a:p>
            <a:fld id="{0A5C500C-642A-4F3B-8C67-FCDCE58026AD}" type="slidenum">
              <a:rPr lang="en-US" smtClean="0"/>
              <a:pPr/>
              <a:t>‹#›</a:t>
            </a:fld>
            <a:endParaRPr lang="en-US" dirty="0"/>
          </a:p>
        </p:txBody>
      </p:sp>
    </p:spTree>
    <p:extLst>
      <p:ext uri="{BB962C8B-B14F-4D97-AF65-F5344CB8AC3E}">
        <p14:creationId xmlns:p14="http://schemas.microsoft.com/office/powerpoint/2010/main" val="3721986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07056B-72E5-1E42-BC58-6A9350D95F5C}"/>
              </a:ext>
            </a:extLst>
          </p:cNvPr>
          <p:cNvSpPr>
            <a:spLocks noGrp="1"/>
          </p:cNvSpPr>
          <p:nvPr>
            <p:ph type="title"/>
          </p:nvPr>
        </p:nvSpPr>
        <p:spPr>
          <a:xfrm>
            <a:off x="2209800" y="271208"/>
            <a:ext cx="6019800" cy="77787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CAA1AA9-12D5-E041-AB4E-F6FDC8C893C0}"/>
              </a:ext>
            </a:extLst>
          </p:cNvPr>
          <p:cNvSpPr>
            <a:spLocks noGrp="1"/>
          </p:cNvSpPr>
          <p:nvPr>
            <p:ph type="body" idx="1"/>
          </p:nvPr>
        </p:nvSpPr>
        <p:spPr>
          <a:xfrm>
            <a:off x="628650" y="1825627"/>
            <a:ext cx="7600950" cy="40417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3E2EE019-085A-6540-AB51-36FE5604EDC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77812" y="177006"/>
            <a:ext cx="1779588" cy="889794"/>
          </a:xfrm>
          <a:prstGeom prst="rect">
            <a:avLst/>
          </a:prstGeom>
        </p:spPr>
      </p:pic>
      <p:grpSp>
        <p:nvGrpSpPr>
          <p:cNvPr id="16" name="Group 15">
            <a:extLst>
              <a:ext uri="{FF2B5EF4-FFF2-40B4-BE49-F238E27FC236}">
                <a16:creationId xmlns:a16="http://schemas.microsoft.com/office/drawing/2014/main" id="{04DC3C74-B357-2B48-9B6B-BE2F24E3687A}"/>
              </a:ext>
            </a:extLst>
          </p:cNvPr>
          <p:cNvGrpSpPr/>
          <p:nvPr userDrawn="1"/>
        </p:nvGrpSpPr>
        <p:grpSpPr>
          <a:xfrm>
            <a:off x="8534402" y="0"/>
            <a:ext cx="609598" cy="6858000"/>
            <a:chOff x="11582401" y="0"/>
            <a:chExt cx="609598" cy="6858000"/>
          </a:xfrm>
        </p:grpSpPr>
        <p:sp>
          <p:nvSpPr>
            <p:cNvPr id="17" name="Rectangle 16">
              <a:extLst>
                <a:ext uri="{FF2B5EF4-FFF2-40B4-BE49-F238E27FC236}">
                  <a16:creationId xmlns:a16="http://schemas.microsoft.com/office/drawing/2014/main" id="{23A493CA-8052-4E4E-8321-203D273FCE51}"/>
                </a:ext>
              </a:extLst>
            </p:cNvPr>
            <p:cNvSpPr/>
            <p:nvPr userDrawn="1"/>
          </p:nvSpPr>
          <p:spPr>
            <a:xfrm>
              <a:off x="11811000" y="0"/>
              <a:ext cx="380999" cy="6858000"/>
            </a:xfrm>
            <a:prstGeom prst="rect">
              <a:avLst/>
            </a:prstGeom>
            <a:solidFill>
              <a:srgbClr val="006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CCB9FA4-D7FE-4840-8145-3E4346FA3211}"/>
                </a:ext>
              </a:extLst>
            </p:cNvPr>
            <p:cNvSpPr/>
            <p:nvPr userDrawn="1"/>
          </p:nvSpPr>
          <p:spPr>
            <a:xfrm>
              <a:off x="11582401" y="0"/>
              <a:ext cx="228600" cy="6858000"/>
            </a:xfrm>
            <a:prstGeom prst="rect">
              <a:avLst/>
            </a:prstGeom>
            <a:solidFill>
              <a:srgbClr val="FFD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5">
            <a:extLst>
              <a:ext uri="{FF2B5EF4-FFF2-40B4-BE49-F238E27FC236}">
                <a16:creationId xmlns:a16="http://schemas.microsoft.com/office/drawing/2014/main" id="{BCA80835-41CB-F94F-810E-1D0F8352BBF8}"/>
              </a:ext>
            </a:extLst>
          </p:cNvPr>
          <p:cNvSpPr>
            <a:spLocks noGrp="1"/>
          </p:cNvSpPr>
          <p:nvPr>
            <p:ph type="sldNum" sz="quarter" idx="4"/>
          </p:nvPr>
        </p:nvSpPr>
        <p:spPr>
          <a:xfrm>
            <a:off x="8587740" y="6458151"/>
            <a:ext cx="731520" cy="396240"/>
          </a:xfrm>
          <a:prstGeom prst="bracketPair">
            <a:avLst>
              <a:gd name="adj" fmla="val 17949"/>
            </a:avLst>
          </a:prstGeom>
          <a:ln w="19050">
            <a:noFill/>
          </a:ln>
        </p:spPr>
        <p:txBody>
          <a:bodyPr vert="horz" lIns="0" tIns="0" rIns="0" bIns="0" rtlCol="0" anchor="ctr"/>
          <a:lstStyle>
            <a:lvl1pPr algn="ctr">
              <a:defRPr sz="1000">
                <a:solidFill>
                  <a:srgbClr val="FFFFFF"/>
                </a:solidFill>
              </a:defRPr>
            </a:lvl1pPr>
          </a:lstStyle>
          <a:p>
            <a:fld id="{0A5C500C-642A-4F3B-8C67-FCDCE58026AD}" type="slidenum">
              <a:rPr lang="en-US" smtClean="0"/>
              <a:pPr/>
              <a:t>‹#›</a:t>
            </a:fld>
            <a:endParaRPr lang="en-US" dirty="0"/>
          </a:p>
        </p:txBody>
      </p:sp>
    </p:spTree>
    <p:extLst>
      <p:ext uri="{BB962C8B-B14F-4D97-AF65-F5344CB8AC3E}">
        <p14:creationId xmlns:p14="http://schemas.microsoft.com/office/powerpoint/2010/main" val="1603429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rgbClr val="006BB6"/>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07056B-72E5-1E42-BC58-6A9350D95F5C}"/>
              </a:ext>
            </a:extLst>
          </p:cNvPr>
          <p:cNvSpPr>
            <a:spLocks noGrp="1"/>
          </p:cNvSpPr>
          <p:nvPr>
            <p:ph type="title"/>
          </p:nvPr>
        </p:nvSpPr>
        <p:spPr>
          <a:xfrm>
            <a:off x="381000" y="271208"/>
            <a:ext cx="6019800" cy="77787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CAA1AA9-12D5-E041-AB4E-F6FDC8C893C0}"/>
              </a:ext>
            </a:extLst>
          </p:cNvPr>
          <p:cNvSpPr>
            <a:spLocks noGrp="1"/>
          </p:cNvSpPr>
          <p:nvPr>
            <p:ph type="body" idx="1"/>
          </p:nvPr>
        </p:nvSpPr>
        <p:spPr>
          <a:xfrm>
            <a:off x="381000" y="1408112"/>
            <a:ext cx="7772404" cy="43830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3E2EE019-085A-6540-AB51-36FE5604EDC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200" y="5968206"/>
            <a:ext cx="1779588" cy="889794"/>
          </a:xfrm>
          <a:prstGeom prst="rect">
            <a:avLst/>
          </a:prstGeom>
        </p:spPr>
      </p:pic>
      <p:grpSp>
        <p:nvGrpSpPr>
          <p:cNvPr id="16" name="Group 15">
            <a:extLst>
              <a:ext uri="{FF2B5EF4-FFF2-40B4-BE49-F238E27FC236}">
                <a16:creationId xmlns:a16="http://schemas.microsoft.com/office/drawing/2014/main" id="{04DC3C74-B357-2B48-9B6B-BE2F24E3687A}"/>
              </a:ext>
            </a:extLst>
          </p:cNvPr>
          <p:cNvGrpSpPr/>
          <p:nvPr userDrawn="1"/>
        </p:nvGrpSpPr>
        <p:grpSpPr>
          <a:xfrm>
            <a:off x="8534402" y="0"/>
            <a:ext cx="609598" cy="6858000"/>
            <a:chOff x="11582401" y="0"/>
            <a:chExt cx="609598" cy="6858000"/>
          </a:xfrm>
        </p:grpSpPr>
        <p:sp>
          <p:nvSpPr>
            <p:cNvPr id="17" name="Rectangle 16">
              <a:extLst>
                <a:ext uri="{FF2B5EF4-FFF2-40B4-BE49-F238E27FC236}">
                  <a16:creationId xmlns:a16="http://schemas.microsoft.com/office/drawing/2014/main" id="{23A493CA-8052-4E4E-8321-203D273FCE51}"/>
                </a:ext>
              </a:extLst>
            </p:cNvPr>
            <p:cNvSpPr/>
            <p:nvPr userDrawn="1"/>
          </p:nvSpPr>
          <p:spPr>
            <a:xfrm>
              <a:off x="11811000" y="0"/>
              <a:ext cx="380999" cy="6858000"/>
            </a:xfrm>
            <a:prstGeom prst="rect">
              <a:avLst/>
            </a:prstGeom>
            <a:solidFill>
              <a:srgbClr val="006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CCB9FA4-D7FE-4840-8145-3E4346FA3211}"/>
                </a:ext>
              </a:extLst>
            </p:cNvPr>
            <p:cNvSpPr/>
            <p:nvPr userDrawn="1"/>
          </p:nvSpPr>
          <p:spPr>
            <a:xfrm>
              <a:off x="11582401" y="0"/>
              <a:ext cx="228600" cy="6858000"/>
            </a:xfrm>
            <a:prstGeom prst="rect">
              <a:avLst/>
            </a:prstGeom>
            <a:solidFill>
              <a:srgbClr val="FFD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5">
            <a:extLst>
              <a:ext uri="{FF2B5EF4-FFF2-40B4-BE49-F238E27FC236}">
                <a16:creationId xmlns:a16="http://schemas.microsoft.com/office/drawing/2014/main" id="{BCA80835-41CB-F94F-810E-1D0F8352BBF8}"/>
              </a:ext>
            </a:extLst>
          </p:cNvPr>
          <p:cNvSpPr>
            <a:spLocks noGrp="1"/>
          </p:cNvSpPr>
          <p:nvPr>
            <p:ph type="sldNum" sz="quarter" idx="4"/>
          </p:nvPr>
        </p:nvSpPr>
        <p:spPr>
          <a:xfrm>
            <a:off x="8587740" y="6458151"/>
            <a:ext cx="731520" cy="396240"/>
          </a:xfrm>
          <a:prstGeom prst="bracketPair">
            <a:avLst>
              <a:gd name="adj" fmla="val 17949"/>
            </a:avLst>
          </a:prstGeom>
          <a:ln w="19050">
            <a:noFill/>
          </a:ln>
        </p:spPr>
        <p:txBody>
          <a:bodyPr vert="horz" lIns="0" tIns="0" rIns="0" bIns="0" rtlCol="0" anchor="ctr"/>
          <a:lstStyle>
            <a:lvl1pPr algn="ctr">
              <a:defRPr sz="1000">
                <a:solidFill>
                  <a:srgbClr val="FFFFFF"/>
                </a:solidFill>
              </a:defRPr>
            </a:lvl1pPr>
          </a:lstStyle>
          <a:p>
            <a:fld id="{0A5C500C-642A-4F3B-8C67-FCDCE58026AD}" type="slidenum">
              <a:rPr lang="en-US" smtClean="0"/>
              <a:pPr/>
              <a:t>‹#›</a:t>
            </a:fld>
            <a:endParaRPr lang="en-US" dirty="0"/>
          </a:p>
        </p:txBody>
      </p:sp>
    </p:spTree>
    <p:extLst>
      <p:ext uri="{BB962C8B-B14F-4D97-AF65-F5344CB8AC3E}">
        <p14:creationId xmlns:p14="http://schemas.microsoft.com/office/powerpoint/2010/main" val="35282634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685800" rtl="0" eaLnBrk="1" latinLnBrk="0" hangingPunct="1">
        <a:lnSpc>
          <a:spcPct val="90000"/>
        </a:lnSpc>
        <a:spcBef>
          <a:spcPct val="0"/>
        </a:spcBef>
        <a:buNone/>
        <a:defRPr sz="3300" kern="1200">
          <a:solidFill>
            <a:srgbClr val="006BB6"/>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p:nvPr/>
        </p:nvSpPr>
        <p:spPr>
          <a:xfrm>
            <a:off x="38100" y="690562"/>
            <a:ext cx="9175800" cy="5157900"/>
          </a:xfrm>
          <a:prstGeom prst="rect">
            <a:avLst/>
          </a:prstGeom>
          <a:noFill/>
          <a:ln>
            <a:noFill/>
          </a:ln>
          <a:effectLst>
            <a:outerShdw sx="1000" sy="1000" algn="ctr" rotWithShape="0">
              <a:srgbClr val="000000"/>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0"/>
              <a:buFont typeface="Arial"/>
              <a:buNone/>
            </a:pPr>
            <a:endParaRPr sz="6000" b="1" i="0" u="none" strike="noStrike" cap="none" dirty="0">
              <a:solidFill>
                <a:srgbClr val="265FAA"/>
              </a:solidFill>
              <a:latin typeface="Arial"/>
              <a:ea typeface="Arial"/>
              <a:cs typeface="Arial"/>
              <a:sym typeface="Arial"/>
            </a:endParaRPr>
          </a:p>
          <a:p>
            <a:pPr marL="0" marR="0" lvl="0" indent="0" algn="ctr" rtl="0">
              <a:lnSpc>
                <a:spcPct val="100000"/>
              </a:lnSpc>
              <a:spcBef>
                <a:spcPts val="0"/>
              </a:spcBef>
              <a:spcAft>
                <a:spcPts val="0"/>
              </a:spcAft>
              <a:buClr>
                <a:srgbClr val="265FAA"/>
              </a:buClr>
              <a:buSzPts val="6600"/>
              <a:buFont typeface="Arial"/>
              <a:buNone/>
            </a:pPr>
            <a:r>
              <a:rPr lang="en-US" sz="6600" b="1" dirty="0">
                <a:solidFill>
                  <a:srgbClr val="265FAA"/>
                </a:solidFill>
                <a:latin typeface="Times New Roman" panose="02020603050405020304" pitchFamily="18" charset="0"/>
                <a:cs typeface="Times New Roman" panose="02020603050405020304" pitchFamily="18" charset="0"/>
              </a:rPr>
              <a:t>I am a Leader...Now What?!</a:t>
            </a:r>
            <a:r>
              <a:rPr lang="en-US" sz="6600" b="1" i="0" u="none" strike="noStrike" cap="none" dirty="0">
                <a:solidFill>
                  <a:srgbClr val="265FAA"/>
                </a:solidFill>
                <a:latin typeface="Times New Roman" panose="02020603050405020304" pitchFamily="18" charset="0"/>
                <a:ea typeface="Arial"/>
                <a:cs typeface="Times New Roman" panose="02020603050405020304" pitchFamily="18" charset="0"/>
                <a:sym typeface="Arial"/>
              </a:rPr>
              <a:t> </a:t>
            </a:r>
            <a:endParaRPr dirty="0">
              <a:latin typeface="Times New Roman" panose="02020603050405020304" pitchFamily="18" charset="0"/>
              <a:cs typeface="Times New Roman" panose="02020603050405020304" pitchFamily="18" charset="0"/>
            </a:endParaRPr>
          </a:p>
          <a:p>
            <a:pPr marL="0" marR="0" lvl="0" indent="0" algn="ctr" rtl="0">
              <a:lnSpc>
                <a:spcPct val="100000"/>
              </a:lnSpc>
              <a:spcBef>
                <a:spcPts val="0"/>
              </a:spcBef>
              <a:spcAft>
                <a:spcPts val="0"/>
              </a:spcAft>
              <a:buClr>
                <a:schemeClr val="dk1"/>
              </a:buClr>
              <a:buSzPts val="4500"/>
              <a:buFont typeface="Arial"/>
              <a:buNone/>
            </a:pPr>
            <a:endParaRPr sz="4500" b="1" i="0" u="none" strike="noStrike" cap="none" dirty="0">
              <a:solidFill>
                <a:srgbClr val="265FAA"/>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4500"/>
              <a:buFont typeface="Arial"/>
              <a:buNone/>
            </a:pPr>
            <a:endParaRPr sz="4500" b="1" i="0" u="none" strike="noStrike" cap="none" dirty="0">
              <a:solidFill>
                <a:srgbClr val="265FAA"/>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4500"/>
              <a:buFont typeface="Arial"/>
              <a:buNone/>
            </a:pPr>
            <a:endParaRPr sz="4500" b="1" i="0" u="none" strike="noStrike" cap="none" dirty="0">
              <a:solidFill>
                <a:srgbClr val="265FAA"/>
              </a:solidFill>
              <a:latin typeface="Arial"/>
              <a:ea typeface="Arial"/>
              <a:cs typeface="Arial"/>
              <a:sym typeface="Arial"/>
            </a:endParaRPr>
          </a:p>
        </p:txBody>
      </p:sp>
      <p:sp>
        <p:nvSpPr>
          <p:cNvPr id="101" name="Google Shape;101;p15"/>
          <p:cNvSpPr txBox="1"/>
          <p:nvPr/>
        </p:nvSpPr>
        <p:spPr>
          <a:xfrm>
            <a:off x="5181600" y="228600"/>
            <a:ext cx="3124200" cy="9239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1" i="0" u="none" strike="noStrike" cap="none" dirty="0">
              <a:solidFill>
                <a:srgbClr val="265FAA"/>
              </a:solidFill>
              <a:latin typeface="Arial"/>
              <a:ea typeface="Arial"/>
              <a:cs typeface="Arial"/>
              <a:sym typeface="Arial"/>
            </a:endParaRPr>
          </a:p>
          <a:p>
            <a:pPr marL="0" marR="0" lvl="0" indent="0" algn="ctr" rtl="0">
              <a:lnSpc>
                <a:spcPct val="100000"/>
              </a:lnSpc>
              <a:spcBef>
                <a:spcPts val="0"/>
              </a:spcBef>
              <a:spcAft>
                <a:spcPts val="0"/>
              </a:spcAft>
              <a:buClr>
                <a:srgbClr val="265FAA"/>
              </a:buClr>
              <a:buSzPts val="1800"/>
              <a:buFont typeface="Arial"/>
              <a:buNone/>
            </a:pPr>
            <a:r>
              <a:rPr lang="en-US" sz="1800" b="1" i="0" u="none" strike="noStrike" cap="none" dirty="0">
                <a:solidFill>
                  <a:srgbClr val="265FAA"/>
                </a:solidFill>
                <a:latin typeface="Arial"/>
                <a:ea typeface="Arial"/>
                <a:cs typeface="Arial"/>
                <a:sym typeface="Arial"/>
              </a:rPr>
              <a:t>Leadership Skills Training</a:t>
            </a:r>
            <a:endParaRPr dirty="0"/>
          </a:p>
          <a:p>
            <a:pPr marL="0" marR="0" lvl="0" indent="0" algn="l" rtl="0">
              <a:lnSpc>
                <a:spcPct val="100000"/>
              </a:lnSpc>
              <a:spcBef>
                <a:spcPts val="0"/>
              </a:spcBef>
              <a:spcAft>
                <a:spcPts val="0"/>
              </a:spcAft>
              <a:buNone/>
            </a:pPr>
            <a:endParaRPr sz="1800" b="1" i="0" u="none" dirty="0">
              <a:solidFill>
                <a:srgbClr val="265FAA"/>
              </a:solidFill>
              <a:latin typeface="Arial"/>
              <a:ea typeface="Arial"/>
              <a:cs typeface="Arial"/>
              <a:sym typeface="Arial"/>
            </a:endParaRPr>
          </a:p>
        </p:txBody>
      </p:sp>
      <p:pic>
        <p:nvPicPr>
          <p:cNvPr id="5" name="Google Shape;102;p15">
            <a:extLst>
              <a:ext uri="{FF2B5EF4-FFF2-40B4-BE49-F238E27FC236}">
                <a16:creationId xmlns:a16="http://schemas.microsoft.com/office/drawing/2014/main" id="{09E1FCA0-517E-D741-A485-0FB529B85106}"/>
              </a:ext>
            </a:extLst>
          </p:cNvPr>
          <p:cNvPicPr preferRelativeResize="0"/>
          <p:nvPr/>
        </p:nvPicPr>
        <p:blipFill rotWithShape="1">
          <a:blip r:embed="rId3">
            <a:alphaModFix/>
          </a:blip>
          <a:srcRect t="3688" b="9056"/>
          <a:stretch/>
        </p:blipFill>
        <p:spPr>
          <a:xfrm>
            <a:off x="6143638" y="3657600"/>
            <a:ext cx="2038324" cy="2490900"/>
          </a:xfrm>
          <a:prstGeom prst="rect">
            <a:avLst/>
          </a:prstGeom>
          <a:noFill/>
          <a:ln>
            <a:noFill/>
          </a:ln>
        </p:spPr>
      </p:pic>
      <p:sp>
        <p:nvSpPr>
          <p:cNvPr id="2" name="TextBox 1">
            <a:extLst>
              <a:ext uri="{FF2B5EF4-FFF2-40B4-BE49-F238E27FC236}">
                <a16:creationId xmlns:a16="http://schemas.microsoft.com/office/drawing/2014/main" id="{50328AC0-236F-674F-9BC5-8E968B5B0986}"/>
              </a:ext>
            </a:extLst>
          </p:cNvPr>
          <p:cNvSpPr txBox="1"/>
          <p:nvPr/>
        </p:nvSpPr>
        <p:spPr>
          <a:xfrm>
            <a:off x="6048362" y="6148500"/>
            <a:ext cx="2133600" cy="369332"/>
          </a:xfrm>
          <a:prstGeom prst="rect">
            <a:avLst/>
          </a:prstGeom>
          <a:noFill/>
        </p:spPr>
        <p:txBody>
          <a:bodyPr wrap="square" rtlCol="0">
            <a:spAutoFit/>
          </a:bodyPr>
          <a:lstStyle/>
          <a:p>
            <a:r>
              <a:rPr lang="en-US" dirty="0"/>
              <a:t> Sindy Ready, PMN</a:t>
            </a:r>
          </a:p>
        </p:txBody>
      </p:sp>
    </p:spTree>
    <p:extLst>
      <p:ext uri="{BB962C8B-B14F-4D97-AF65-F5344CB8AC3E}">
        <p14:creationId xmlns:p14="http://schemas.microsoft.com/office/powerpoint/2010/main" val="15432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txBox="1"/>
          <p:nvPr/>
        </p:nvSpPr>
        <p:spPr>
          <a:xfrm>
            <a:off x="298450" y="1560512"/>
            <a:ext cx="8547100" cy="54435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265FAA"/>
              </a:buClr>
              <a:buSzPts val="6600"/>
              <a:buFont typeface="Arial"/>
              <a:buNone/>
            </a:pPr>
            <a:r>
              <a:rPr lang="en-US" sz="6600" b="1" i="0" u="none" strike="noStrike" cap="none">
                <a:solidFill>
                  <a:srgbClr val="265FAA"/>
                </a:solidFill>
                <a:latin typeface="Times New Roman" panose="02020603050405020304" pitchFamily="18" charset="0"/>
                <a:ea typeface="Arial"/>
                <a:cs typeface="Times New Roman" panose="02020603050405020304" pitchFamily="18" charset="0"/>
                <a:sym typeface="Arial"/>
              </a:rPr>
              <a:t>T</a:t>
            </a:r>
            <a:r>
              <a:rPr lang="en-US" sz="6600" b="1">
                <a:solidFill>
                  <a:srgbClr val="265FAA"/>
                </a:solidFill>
                <a:latin typeface="Times New Roman" panose="02020603050405020304" pitchFamily="18" charset="0"/>
                <a:cs typeface="Times New Roman" panose="02020603050405020304" pitchFamily="18" charset="0"/>
              </a:rPr>
              <a:t>OP 5</a:t>
            </a:r>
            <a:r>
              <a:rPr lang="en-US" sz="6600" b="1" i="0" u="none" strike="noStrike" cap="none">
                <a:solidFill>
                  <a:srgbClr val="265FAA"/>
                </a:solidFill>
                <a:latin typeface="Times New Roman" panose="02020603050405020304" pitchFamily="18" charset="0"/>
                <a:ea typeface="Arial"/>
                <a:cs typeface="Times New Roman" panose="02020603050405020304" pitchFamily="18" charset="0"/>
                <a:sym typeface="Arial"/>
              </a:rPr>
              <a:t> TRAITS</a:t>
            </a:r>
            <a:endParaRPr>
              <a:latin typeface="Times New Roman" panose="02020603050405020304" pitchFamily="18" charset="0"/>
              <a:cs typeface="Times New Roman" panose="02020603050405020304" pitchFamily="18" charset="0"/>
            </a:endParaRPr>
          </a:p>
          <a:p>
            <a:pPr marL="0" marR="0" lvl="0" indent="0" algn="ctr" rtl="0">
              <a:lnSpc>
                <a:spcPct val="100000"/>
              </a:lnSpc>
              <a:spcBef>
                <a:spcPts val="0"/>
              </a:spcBef>
              <a:spcAft>
                <a:spcPts val="0"/>
              </a:spcAft>
              <a:buClr>
                <a:srgbClr val="265FAA"/>
              </a:buClr>
              <a:buSzPts val="6600"/>
              <a:buFont typeface="Arial"/>
              <a:buNone/>
            </a:pPr>
            <a:r>
              <a:rPr lang="en-US" sz="6600" b="1" i="0" u="none" strike="noStrike" cap="none">
                <a:solidFill>
                  <a:srgbClr val="265FAA"/>
                </a:solidFill>
                <a:latin typeface="Times New Roman" panose="02020603050405020304" pitchFamily="18" charset="0"/>
                <a:ea typeface="Arial"/>
                <a:cs typeface="Times New Roman" panose="02020603050405020304" pitchFamily="18" charset="0"/>
                <a:sym typeface="Arial"/>
              </a:rPr>
              <a:t>ALL</a:t>
            </a:r>
            <a:endParaRPr>
              <a:latin typeface="Times New Roman" panose="02020603050405020304" pitchFamily="18" charset="0"/>
              <a:cs typeface="Times New Roman" panose="02020603050405020304" pitchFamily="18" charset="0"/>
            </a:endParaRPr>
          </a:p>
          <a:p>
            <a:pPr marL="0" marR="0" lvl="0" indent="0" algn="ctr" rtl="0">
              <a:lnSpc>
                <a:spcPct val="100000"/>
              </a:lnSpc>
              <a:spcBef>
                <a:spcPts val="0"/>
              </a:spcBef>
              <a:spcAft>
                <a:spcPts val="0"/>
              </a:spcAft>
              <a:buClr>
                <a:srgbClr val="265FAA"/>
              </a:buClr>
              <a:buSzPts val="6600"/>
              <a:buFont typeface="Arial"/>
              <a:buNone/>
            </a:pPr>
            <a:r>
              <a:rPr lang="en-US" sz="6600" b="1" i="0" u="none" strike="noStrike" cap="none">
                <a:solidFill>
                  <a:srgbClr val="265FAA"/>
                </a:solidFill>
                <a:latin typeface="Times New Roman" panose="02020603050405020304" pitchFamily="18" charset="0"/>
                <a:ea typeface="Arial"/>
                <a:cs typeface="Times New Roman" panose="02020603050405020304" pitchFamily="18" charset="0"/>
                <a:sym typeface="Arial"/>
              </a:rPr>
              <a:t>Leaders Should Possess</a:t>
            </a:r>
            <a:endParaRPr>
              <a:latin typeface="Times New Roman" panose="02020603050405020304" pitchFamily="18" charset="0"/>
              <a:cs typeface="Times New Roman" panose="02020603050405020304" pitchFamily="18" charset="0"/>
            </a:endParaRPr>
          </a:p>
          <a:p>
            <a:pPr marL="0" marR="0" lvl="0" indent="0" algn="ctr" rtl="0">
              <a:lnSpc>
                <a:spcPct val="100000"/>
              </a:lnSpc>
              <a:spcBef>
                <a:spcPts val="0"/>
              </a:spcBef>
              <a:spcAft>
                <a:spcPts val="0"/>
              </a:spcAft>
              <a:buClr>
                <a:schemeClr val="dk1"/>
              </a:buClr>
              <a:buSzPts val="6600"/>
              <a:buFont typeface="Arial"/>
              <a:buNone/>
            </a:pPr>
            <a:endParaRPr sz="6600" b="1" i="0" u="none" strike="noStrike" cap="none">
              <a:solidFill>
                <a:srgbClr val="265FAA"/>
              </a:solidFill>
              <a:latin typeface="Times New Roman" panose="02020603050405020304" pitchFamily="18" charset="0"/>
              <a:ea typeface="Arial"/>
              <a:cs typeface="Times New Roman" panose="02020603050405020304" pitchFamily="18" charset="0"/>
              <a:sym typeface="Arial"/>
            </a:endParaRPr>
          </a:p>
        </p:txBody>
      </p:sp>
    </p:spTree>
    <p:extLst>
      <p:ext uri="{BB962C8B-B14F-4D97-AF65-F5344CB8AC3E}">
        <p14:creationId xmlns:p14="http://schemas.microsoft.com/office/powerpoint/2010/main" val="3530472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p:nvPr/>
        </p:nvSpPr>
        <p:spPr>
          <a:xfrm>
            <a:off x="5394325" y="476250"/>
            <a:ext cx="3335337" cy="1181100"/>
          </a:xfrm>
          <a:prstGeom prst="rect">
            <a:avLst/>
          </a:prstGeom>
        </p:spPr>
        <p:txBody>
          <a:bodyPr>
            <a:prstTxWarp prst="textPlain">
              <a:avLst/>
            </a:prstTxWarp>
          </a:bodyPr>
          <a:lstStyle/>
          <a:p>
            <a:pPr lvl="0" algn="ctr"/>
            <a:r>
              <a:rPr b="1" i="0">
                <a:ln>
                  <a:noFill/>
                </a:ln>
                <a:noFill/>
                <a:latin typeface="Arial"/>
              </a:rPr>
              <a:t>TRAITS</a:t>
            </a:r>
          </a:p>
        </p:txBody>
      </p:sp>
      <p:pic>
        <p:nvPicPr>
          <p:cNvPr id="170" name="Google Shape;170;p25" descr="photo5B.png"/>
          <p:cNvPicPr preferRelativeResize="0"/>
          <p:nvPr/>
        </p:nvPicPr>
        <p:blipFill rotWithShape="1">
          <a:blip r:embed="rId3">
            <a:alphaModFix/>
          </a:blip>
          <a:srcRect/>
          <a:stretch/>
        </p:blipFill>
        <p:spPr>
          <a:xfrm>
            <a:off x="6019800" y="3352800"/>
            <a:ext cx="2395537" cy="2298700"/>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
        <p:nvSpPr>
          <p:cNvPr id="171" name="Google Shape;171;p25"/>
          <p:cNvSpPr txBox="1"/>
          <p:nvPr/>
        </p:nvSpPr>
        <p:spPr>
          <a:xfrm>
            <a:off x="1426312" y="1085850"/>
            <a:ext cx="7017600" cy="4333800"/>
          </a:xfrm>
          <a:prstGeom prst="rect">
            <a:avLst/>
          </a:prstGeom>
          <a:noFill/>
          <a:ln>
            <a:noFill/>
          </a:ln>
        </p:spPr>
        <p:txBody>
          <a:bodyPr spcFirstLastPara="1" wrap="square" lIns="91425" tIns="45700" rIns="91425" bIns="45700" anchor="t" anchorCtr="0">
            <a:noAutofit/>
          </a:bodyPr>
          <a:lstStyle/>
          <a:p>
            <a:pPr marL="0" marR="0" lvl="0" indent="0" algn="l" rtl="0">
              <a:lnSpc>
                <a:spcPct val="155000"/>
              </a:lnSpc>
              <a:spcBef>
                <a:spcPts val="0"/>
              </a:spcBef>
              <a:spcAft>
                <a:spcPts val="0"/>
              </a:spcAft>
              <a:buNone/>
            </a:pPr>
            <a:r>
              <a:rPr lang="en-US" sz="3200" dirty="0">
                <a:solidFill>
                  <a:srgbClr val="265FAA"/>
                </a:solidFill>
                <a:latin typeface="Times New Roman" panose="02020603050405020304" pitchFamily="18" charset="0"/>
                <a:cs typeface="Times New Roman" panose="02020603050405020304" pitchFamily="18" charset="0"/>
              </a:rPr>
              <a:t>1) </a:t>
            </a:r>
            <a:r>
              <a:rPr lang="en-US" sz="3200" i="0" u="none" strike="noStrike" cap="none" dirty="0">
                <a:solidFill>
                  <a:srgbClr val="265FAA"/>
                </a:solidFill>
                <a:latin typeface="Times New Roman" panose="02020603050405020304" pitchFamily="18" charset="0"/>
                <a:ea typeface="Arial"/>
                <a:cs typeface="Times New Roman" panose="02020603050405020304" pitchFamily="18" charset="0"/>
                <a:sym typeface="Arial"/>
              </a:rPr>
              <a:t>INTEGRITY </a:t>
            </a:r>
            <a:endParaRPr sz="3200" dirty="0">
              <a:latin typeface="Times New Roman" panose="02020603050405020304" pitchFamily="18" charset="0"/>
              <a:cs typeface="Times New Roman" panose="02020603050405020304" pitchFamily="18" charset="0"/>
            </a:endParaRPr>
          </a:p>
          <a:p>
            <a:pPr marL="0" marR="0" lvl="0" indent="0" algn="l" rtl="0">
              <a:lnSpc>
                <a:spcPct val="155000"/>
              </a:lnSpc>
              <a:spcBef>
                <a:spcPts val="0"/>
              </a:spcBef>
              <a:spcAft>
                <a:spcPts val="0"/>
              </a:spcAft>
              <a:buNone/>
            </a:pPr>
            <a:r>
              <a:rPr lang="en-US" sz="3200" dirty="0">
                <a:solidFill>
                  <a:srgbClr val="265FAA"/>
                </a:solidFill>
                <a:latin typeface="Times New Roman" panose="02020603050405020304" pitchFamily="18" charset="0"/>
                <a:cs typeface="Times New Roman" panose="02020603050405020304" pitchFamily="18" charset="0"/>
              </a:rPr>
              <a:t>2)</a:t>
            </a:r>
            <a:r>
              <a:rPr lang="en-US" sz="3200" i="0" u="none" strike="noStrike" cap="none" dirty="0">
                <a:solidFill>
                  <a:srgbClr val="265FAA"/>
                </a:solidFill>
                <a:latin typeface="Times New Roman" panose="02020603050405020304" pitchFamily="18" charset="0"/>
                <a:ea typeface="Arial"/>
                <a:cs typeface="Times New Roman" panose="02020603050405020304" pitchFamily="18" charset="0"/>
                <a:sym typeface="Arial"/>
              </a:rPr>
              <a:t> </a:t>
            </a:r>
            <a:r>
              <a:rPr lang="en-US" sz="3200" dirty="0">
                <a:solidFill>
                  <a:srgbClr val="265FAA"/>
                </a:solidFill>
                <a:latin typeface="Times New Roman" panose="02020603050405020304" pitchFamily="18" charset="0"/>
                <a:cs typeface="Times New Roman" panose="02020603050405020304" pitchFamily="18" charset="0"/>
              </a:rPr>
              <a:t>COMMITMENT</a:t>
            </a:r>
            <a:endParaRPr sz="3200" dirty="0">
              <a:latin typeface="Times New Roman" panose="02020603050405020304" pitchFamily="18" charset="0"/>
              <a:cs typeface="Times New Roman" panose="02020603050405020304" pitchFamily="18" charset="0"/>
            </a:endParaRPr>
          </a:p>
          <a:p>
            <a:pPr marL="0" marR="0" lvl="0" indent="0" algn="l" rtl="0">
              <a:lnSpc>
                <a:spcPct val="155000"/>
              </a:lnSpc>
              <a:spcBef>
                <a:spcPts val="0"/>
              </a:spcBef>
              <a:spcAft>
                <a:spcPts val="0"/>
              </a:spcAft>
              <a:buNone/>
            </a:pPr>
            <a:r>
              <a:rPr lang="en-US" sz="3200" dirty="0">
                <a:solidFill>
                  <a:srgbClr val="265FAA"/>
                </a:solidFill>
                <a:latin typeface="Times New Roman" panose="02020603050405020304" pitchFamily="18" charset="0"/>
                <a:cs typeface="Times New Roman" panose="02020603050405020304" pitchFamily="18" charset="0"/>
              </a:rPr>
              <a:t>3)</a:t>
            </a:r>
            <a:r>
              <a:rPr lang="en-US" sz="3200" i="0" u="none" strike="noStrike" cap="none" dirty="0">
                <a:solidFill>
                  <a:srgbClr val="265FAA"/>
                </a:solidFill>
                <a:latin typeface="Times New Roman" panose="02020603050405020304" pitchFamily="18" charset="0"/>
                <a:ea typeface="Arial"/>
                <a:cs typeface="Times New Roman" panose="02020603050405020304" pitchFamily="18" charset="0"/>
                <a:sym typeface="Arial"/>
              </a:rPr>
              <a:t> </a:t>
            </a:r>
            <a:r>
              <a:rPr lang="en-US" sz="3200" dirty="0">
                <a:solidFill>
                  <a:srgbClr val="265FAA"/>
                </a:solidFill>
                <a:latin typeface="Times New Roman" panose="02020603050405020304" pitchFamily="18" charset="0"/>
                <a:cs typeface="Times New Roman" panose="02020603050405020304" pitchFamily="18" charset="0"/>
              </a:rPr>
              <a:t>FAIRNESS</a:t>
            </a:r>
            <a:endParaRPr sz="3200" dirty="0">
              <a:solidFill>
                <a:srgbClr val="265FAA"/>
              </a:solidFill>
              <a:latin typeface="Times New Roman" panose="02020603050405020304" pitchFamily="18" charset="0"/>
              <a:cs typeface="Times New Roman" panose="02020603050405020304" pitchFamily="18" charset="0"/>
            </a:endParaRPr>
          </a:p>
          <a:p>
            <a:pPr marL="0" marR="0" lvl="0" indent="0" algn="l" rtl="0">
              <a:lnSpc>
                <a:spcPct val="155000"/>
              </a:lnSpc>
              <a:spcBef>
                <a:spcPts val="0"/>
              </a:spcBef>
              <a:spcAft>
                <a:spcPts val="0"/>
              </a:spcAft>
              <a:buNone/>
            </a:pPr>
            <a:r>
              <a:rPr lang="en-US" sz="3200" dirty="0">
                <a:solidFill>
                  <a:srgbClr val="265FAA"/>
                </a:solidFill>
                <a:latin typeface="Times New Roman" panose="02020603050405020304" pitchFamily="18" charset="0"/>
                <a:cs typeface="Times New Roman" panose="02020603050405020304" pitchFamily="18" charset="0"/>
              </a:rPr>
              <a:t>4) LISTENING</a:t>
            </a:r>
            <a:endParaRPr sz="3200" dirty="0">
              <a:solidFill>
                <a:srgbClr val="265FAA"/>
              </a:solidFill>
              <a:latin typeface="Times New Roman" panose="02020603050405020304" pitchFamily="18" charset="0"/>
              <a:cs typeface="Times New Roman" panose="02020603050405020304" pitchFamily="18" charset="0"/>
            </a:endParaRPr>
          </a:p>
          <a:p>
            <a:pPr marL="0" marR="0" lvl="0" indent="0" algn="l" rtl="0">
              <a:lnSpc>
                <a:spcPct val="155000"/>
              </a:lnSpc>
              <a:spcBef>
                <a:spcPts val="0"/>
              </a:spcBef>
              <a:spcAft>
                <a:spcPts val="0"/>
              </a:spcAft>
              <a:buNone/>
            </a:pPr>
            <a:r>
              <a:rPr lang="en-US" sz="3200" dirty="0">
                <a:solidFill>
                  <a:srgbClr val="265FAA"/>
                </a:solidFill>
                <a:latin typeface="Times New Roman" panose="02020603050405020304" pitchFamily="18" charset="0"/>
                <a:cs typeface="Times New Roman" panose="02020603050405020304" pitchFamily="18" charset="0"/>
              </a:rPr>
              <a:t>5) FLEXIBILITY</a:t>
            </a:r>
            <a:endParaRPr sz="3200" dirty="0">
              <a:solidFill>
                <a:srgbClr val="265FAA"/>
              </a:solidFill>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1"/>
              </a:buClr>
              <a:buSzPts val="3600"/>
              <a:buFont typeface="Arial"/>
              <a:buNone/>
            </a:pPr>
            <a:endParaRPr sz="3600" i="0" u="none" strike="noStrike" cap="none" dirty="0">
              <a:solidFill>
                <a:schemeClr val="dk1"/>
              </a:solidFill>
              <a:latin typeface="Times New Roman" panose="02020603050405020304" pitchFamily="18" charset="0"/>
              <a:ea typeface="Arial"/>
              <a:cs typeface="Times New Roman" panose="02020603050405020304" pitchFamily="18" charset="0"/>
              <a:sym typeface="Arial"/>
            </a:endParaRPr>
          </a:p>
        </p:txBody>
      </p:sp>
    </p:spTree>
    <p:extLst>
      <p:ext uri="{BB962C8B-B14F-4D97-AF65-F5344CB8AC3E}">
        <p14:creationId xmlns:p14="http://schemas.microsoft.com/office/powerpoint/2010/main" val="2465613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6"/>
          <p:cNvSpPr/>
          <p:nvPr/>
        </p:nvSpPr>
        <p:spPr>
          <a:xfrm>
            <a:off x="754200" y="889275"/>
            <a:ext cx="487736" cy="6951"/>
          </a:xfrm>
          <a:prstGeom prst="rect">
            <a:avLst/>
          </a:prstGeom>
        </p:spPr>
        <p:txBody>
          <a:bodyPr>
            <a:prstTxWarp prst="textPlain">
              <a:avLst/>
            </a:prstTxWarp>
          </a:bodyPr>
          <a:lstStyle/>
          <a:p>
            <a:pPr lvl="0" algn="ctr"/>
            <a:r>
              <a:rPr b="0" i="0">
                <a:ln>
                  <a:noFill/>
                </a:ln>
                <a:noFill/>
                <a:latin typeface="Times New Roman" panose="02020603050405020304" pitchFamily="18" charset="0"/>
                <a:cs typeface="Times New Roman" panose="02020603050405020304" pitchFamily="18" charset="0"/>
              </a:rPr>
              <a:t>Success Planning</a:t>
            </a:r>
          </a:p>
        </p:txBody>
      </p:sp>
      <p:sp>
        <p:nvSpPr>
          <p:cNvPr id="177" name="Google Shape;177;p26"/>
          <p:cNvSpPr txBox="1"/>
          <p:nvPr/>
        </p:nvSpPr>
        <p:spPr>
          <a:xfrm>
            <a:off x="979018" y="1593825"/>
            <a:ext cx="8410800" cy="3595200"/>
          </a:xfrm>
          <a:prstGeom prst="rect">
            <a:avLst/>
          </a:prstGeom>
          <a:noFill/>
          <a:ln>
            <a:noFill/>
          </a:ln>
        </p:spPr>
        <p:txBody>
          <a:bodyPr spcFirstLastPara="1" wrap="square" lIns="91425" tIns="45700" rIns="91425" bIns="45700" anchor="t" anchorCtr="0">
            <a:noAutofit/>
          </a:bodyPr>
          <a:lstStyle/>
          <a:p>
            <a:pPr marL="419100" marR="0" lvl="0" indent="-342900" algn="l" rtl="0">
              <a:lnSpc>
                <a:spcPct val="100000"/>
              </a:lnSpc>
              <a:spcBef>
                <a:spcPts val="0"/>
              </a:spcBef>
              <a:spcAft>
                <a:spcPts val="0"/>
              </a:spcAft>
              <a:buClr>
                <a:srgbClr val="7030A0"/>
              </a:buClr>
              <a:buSzPts val="2400"/>
              <a:buFont typeface="Wingdings" pitchFamily="2" charset="2"/>
              <a:buChar char="Ø"/>
            </a:pPr>
            <a:r>
              <a:rPr lang="en-US" sz="2800" dirty="0">
                <a:latin typeface="Times New Roman" panose="02020603050405020304" pitchFamily="18" charset="0"/>
                <a:cs typeface="Times New Roman" panose="02020603050405020304" pitchFamily="18" charset="0"/>
              </a:rPr>
              <a:t>Present a clear vision</a:t>
            </a:r>
          </a:p>
          <a:p>
            <a:pPr marL="419100" marR="0" lvl="0" indent="-342900" algn="l" rtl="0">
              <a:lnSpc>
                <a:spcPct val="100000"/>
              </a:lnSpc>
              <a:spcBef>
                <a:spcPts val="0"/>
              </a:spcBef>
              <a:spcAft>
                <a:spcPts val="0"/>
              </a:spcAft>
              <a:buClr>
                <a:srgbClr val="7030A0"/>
              </a:buClr>
              <a:buSzPts val="2400"/>
              <a:buFont typeface="Wingdings" pitchFamily="2" charset="2"/>
              <a:buChar char="Ø"/>
            </a:pPr>
            <a:endParaRPr lang="en-US" sz="1000" dirty="0">
              <a:latin typeface="Times New Roman" panose="02020603050405020304" pitchFamily="18" charset="0"/>
              <a:cs typeface="Times New Roman" panose="02020603050405020304" pitchFamily="18" charset="0"/>
            </a:endParaRPr>
          </a:p>
          <a:p>
            <a:pPr marL="419100" marR="0" lvl="0" indent="-342900" algn="l" rtl="0">
              <a:lnSpc>
                <a:spcPct val="100000"/>
              </a:lnSpc>
              <a:spcBef>
                <a:spcPts val="0"/>
              </a:spcBef>
              <a:spcAft>
                <a:spcPts val="0"/>
              </a:spcAft>
              <a:buClr>
                <a:srgbClr val="7030A0"/>
              </a:buClr>
              <a:buSzPts val="2400"/>
              <a:buFont typeface="Wingdings" pitchFamily="2" charset="2"/>
              <a:buChar char="Ø"/>
            </a:pPr>
            <a:r>
              <a:rPr lang="en-US" sz="2800" dirty="0">
                <a:latin typeface="Times New Roman" panose="02020603050405020304" pitchFamily="18" charset="0"/>
                <a:cs typeface="Times New Roman" panose="02020603050405020304" pitchFamily="18" charset="0"/>
              </a:rPr>
              <a:t>Set overall team goals</a:t>
            </a:r>
          </a:p>
          <a:p>
            <a:pPr marL="419100" marR="0" lvl="0" indent="-342900" algn="l" rtl="0">
              <a:lnSpc>
                <a:spcPct val="100000"/>
              </a:lnSpc>
              <a:spcBef>
                <a:spcPts val="0"/>
              </a:spcBef>
              <a:spcAft>
                <a:spcPts val="0"/>
              </a:spcAft>
              <a:buClr>
                <a:srgbClr val="7030A0"/>
              </a:buClr>
              <a:buSzPts val="2400"/>
              <a:buFont typeface="Wingdings" pitchFamily="2" charset="2"/>
              <a:buChar char="Ø"/>
            </a:pPr>
            <a:endParaRPr lang="en-US" sz="1000" dirty="0">
              <a:latin typeface="Times New Roman" panose="02020603050405020304" pitchFamily="18" charset="0"/>
              <a:cs typeface="Times New Roman" panose="02020603050405020304" pitchFamily="18" charset="0"/>
            </a:endParaRPr>
          </a:p>
          <a:p>
            <a:pPr marL="419100" marR="0" lvl="0" indent="-342900" algn="l" rtl="0">
              <a:lnSpc>
                <a:spcPct val="100000"/>
              </a:lnSpc>
              <a:spcBef>
                <a:spcPts val="0"/>
              </a:spcBef>
              <a:spcAft>
                <a:spcPts val="0"/>
              </a:spcAft>
              <a:buClr>
                <a:srgbClr val="7030A0"/>
              </a:buClr>
              <a:buSzPts val="2400"/>
              <a:buFont typeface="Wingdings" pitchFamily="2" charset="2"/>
              <a:buChar char="Ø"/>
            </a:pPr>
            <a:r>
              <a:rPr lang="en-US" sz="2800" dirty="0">
                <a:latin typeface="Times New Roman" panose="02020603050405020304" pitchFamily="18" charset="0"/>
                <a:cs typeface="Times New Roman" panose="02020603050405020304" pitchFamily="18" charset="0"/>
              </a:rPr>
              <a:t>Team member assignments &amp; expectations</a:t>
            </a:r>
          </a:p>
          <a:p>
            <a:pPr marL="419100" marR="0" lvl="0" indent="-342900" algn="l" rtl="0">
              <a:lnSpc>
                <a:spcPct val="100000"/>
              </a:lnSpc>
              <a:spcBef>
                <a:spcPts val="0"/>
              </a:spcBef>
              <a:spcAft>
                <a:spcPts val="0"/>
              </a:spcAft>
              <a:buClr>
                <a:srgbClr val="7030A0"/>
              </a:buClr>
              <a:buSzPts val="2400"/>
              <a:buFont typeface="Wingdings" pitchFamily="2" charset="2"/>
              <a:buChar char="Ø"/>
            </a:pPr>
            <a:endParaRPr lang="en-US" sz="1000" dirty="0">
              <a:latin typeface="Times New Roman" panose="02020603050405020304" pitchFamily="18" charset="0"/>
              <a:cs typeface="Times New Roman" panose="02020603050405020304" pitchFamily="18" charset="0"/>
            </a:endParaRPr>
          </a:p>
          <a:p>
            <a:pPr marL="419100" marR="0" lvl="0" indent="-342900" algn="l" rtl="0">
              <a:lnSpc>
                <a:spcPct val="100000"/>
              </a:lnSpc>
              <a:spcBef>
                <a:spcPts val="0"/>
              </a:spcBef>
              <a:spcAft>
                <a:spcPts val="0"/>
              </a:spcAft>
              <a:buClr>
                <a:srgbClr val="7030A0"/>
              </a:buClr>
              <a:buSzPts val="2400"/>
              <a:buFont typeface="Wingdings" pitchFamily="2" charset="2"/>
              <a:buChar char="Ø"/>
            </a:pPr>
            <a:r>
              <a:rPr lang="en-US" sz="2800" dirty="0">
                <a:latin typeface="Times New Roman" panose="02020603050405020304" pitchFamily="18" charset="0"/>
                <a:cs typeface="Times New Roman" panose="02020603050405020304" pitchFamily="18" charset="0"/>
              </a:rPr>
              <a:t>Team member commitments to their role</a:t>
            </a:r>
          </a:p>
          <a:p>
            <a:pPr marL="419100" marR="0" lvl="0" indent="-342900" algn="l" rtl="0">
              <a:lnSpc>
                <a:spcPct val="100000"/>
              </a:lnSpc>
              <a:spcBef>
                <a:spcPts val="0"/>
              </a:spcBef>
              <a:spcAft>
                <a:spcPts val="0"/>
              </a:spcAft>
              <a:buClr>
                <a:srgbClr val="7030A0"/>
              </a:buClr>
              <a:buSzPts val="2400"/>
              <a:buFont typeface="Wingdings" pitchFamily="2" charset="2"/>
              <a:buChar char="Ø"/>
            </a:pPr>
            <a:endParaRPr sz="1000" dirty="0">
              <a:latin typeface="Times New Roman" panose="02020603050405020304" pitchFamily="18" charset="0"/>
              <a:cs typeface="Times New Roman" panose="02020603050405020304" pitchFamily="18" charset="0"/>
            </a:endParaRPr>
          </a:p>
          <a:p>
            <a:pPr marL="419100" marR="0" lvl="0" indent="-342900" algn="l" rtl="0">
              <a:lnSpc>
                <a:spcPct val="100000"/>
              </a:lnSpc>
              <a:spcBef>
                <a:spcPts val="0"/>
              </a:spcBef>
              <a:spcAft>
                <a:spcPts val="0"/>
              </a:spcAft>
              <a:buClr>
                <a:srgbClr val="7030A0"/>
              </a:buClr>
              <a:buSzPts val="2400"/>
              <a:buFont typeface="Wingdings" pitchFamily="2" charset="2"/>
              <a:buChar char="Ø"/>
            </a:pPr>
            <a:r>
              <a:rPr lang="en-US" sz="2800" dirty="0">
                <a:latin typeface="Times New Roman" panose="02020603050405020304" pitchFamily="18" charset="0"/>
                <a:cs typeface="Times New Roman" panose="02020603050405020304" pitchFamily="18" charset="0"/>
              </a:rPr>
              <a:t>Facilitate, support &amp; monitor not micromanage</a:t>
            </a:r>
          </a:p>
          <a:p>
            <a:pPr marL="419100" marR="0" lvl="0" indent="-342900" algn="l" rtl="0">
              <a:lnSpc>
                <a:spcPct val="100000"/>
              </a:lnSpc>
              <a:spcBef>
                <a:spcPts val="0"/>
              </a:spcBef>
              <a:spcAft>
                <a:spcPts val="0"/>
              </a:spcAft>
              <a:buClr>
                <a:srgbClr val="7030A0"/>
              </a:buClr>
              <a:buSzPts val="2400"/>
              <a:buFont typeface="Wingdings" pitchFamily="2" charset="2"/>
              <a:buChar char="Ø"/>
            </a:pPr>
            <a:endParaRPr sz="1000" dirty="0">
              <a:latin typeface="Times New Roman" panose="02020603050405020304" pitchFamily="18" charset="0"/>
              <a:cs typeface="Times New Roman" panose="02020603050405020304" pitchFamily="18" charset="0"/>
            </a:endParaRPr>
          </a:p>
          <a:p>
            <a:pPr marL="419100" marR="0" lvl="0" indent="-342900" algn="l" rtl="0">
              <a:lnSpc>
                <a:spcPct val="100000"/>
              </a:lnSpc>
              <a:spcBef>
                <a:spcPts val="0"/>
              </a:spcBef>
              <a:spcAft>
                <a:spcPts val="0"/>
              </a:spcAft>
              <a:buClr>
                <a:srgbClr val="7030A0"/>
              </a:buClr>
              <a:buSzPts val="2400"/>
              <a:buFont typeface="Wingdings" pitchFamily="2" charset="2"/>
              <a:buChar char="Ø"/>
            </a:pPr>
            <a:r>
              <a:rPr lang="en-US" sz="2800" dirty="0">
                <a:latin typeface="Times New Roman" panose="02020603050405020304" pitchFamily="18" charset="0"/>
                <a:cs typeface="Times New Roman" panose="02020603050405020304" pitchFamily="18" charset="0"/>
              </a:rPr>
              <a:t>Congratulate and celebrate success individually </a:t>
            </a:r>
          </a:p>
          <a:p>
            <a:pPr marL="76200" marR="0" lvl="0" algn="l" rtl="0">
              <a:lnSpc>
                <a:spcPct val="100000"/>
              </a:lnSpc>
              <a:spcBef>
                <a:spcPts val="0"/>
              </a:spcBef>
              <a:spcAft>
                <a:spcPts val="0"/>
              </a:spcAft>
              <a:buClr>
                <a:srgbClr val="7030A0"/>
              </a:buClr>
              <a:buSzPts val="2400"/>
            </a:pPr>
            <a:r>
              <a:rPr lang="en-US" sz="2800" dirty="0">
                <a:latin typeface="Times New Roman" panose="02020603050405020304" pitchFamily="18" charset="0"/>
                <a:cs typeface="Times New Roman" panose="02020603050405020304" pitchFamily="18" charset="0"/>
              </a:rPr>
              <a:t>    and for the team through out the year</a:t>
            </a:r>
            <a:endParaRPr sz="2800" dirty="0">
              <a:latin typeface="Times New Roman" panose="02020603050405020304" pitchFamily="18" charset="0"/>
              <a:cs typeface="Times New Roman" panose="02020603050405020304" pitchFamily="18" charset="0"/>
            </a:endParaRPr>
          </a:p>
        </p:txBody>
      </p:sp>
      <p:sp>
        <p:nvSpPr>
          <p:cNvPr id="178" name="Google Shape;178;p26"/>
          <p:cNvSpPr txBox="1"/>
          <p:nvPr/>
        </p:nvSpPr>
        <p:spPr>
          <a:xfrm>
            <a:off x="223837" y="201201"/>
            <a:ext cx="73383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b="1" dirty="0">
                <a:solidFill>
                  <a:srgbClr val="006BB6"/>
                </a:solidFill>
                <a:latin typeface="Times New Roman" panose="02020603050405020304" pitchFamily="18" charset="0"/>
                <a:cs typeface="Times New Roman" panose="02020603050405020304" pitchFamily="18" charset="0"/>
              </a:rPr>
              <a:t>Success Planning</a:t>
            </a:r>
            <a:endParaRPr sz="6000" b="1" dirty="0">
              <a:solidFill>
                <a:srgbClr val="006BB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4239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5" name="Google Shape;185;p27"/>
          <p:cNvPicPr preferRelativeResize="0"/>
          <p:nvPr/>
        </p:nvPicPr>
        <p:blipFill>
          <a:blip r:embed="rId3">
            <a:alphaModFix/>
          </a:blip>
          <a:stretch>
            <a:fillRect/>
          </a:stretch>
        </p:blipFill>
        <p:spPr>
          <a:xfrm>
            <a:off x="1947025" y="2591600"/>
            <a:ext cx="4740120" cy="3553200"/>
          </a:xfrm>
          <a:prstGeom prst="rect">
            <a:avLst/>
          </a:prstGeom>
          <a:noFill/>
          <a:ln>
            <a:noFill/>
          </a:ln>
        </p:spPr>
      </p:pic>
      <p:sp>
        <p:nvSpPr>
          <p:cNvPr id="4" name="Google Shape;184;p27">
            <a:extLst>
              <a:ext uri="{FF2B5EF4-FFF2-40B4-BE49-F238E27FC236}">
                <a16:creationId xmlns:a16="http://schemas.microsoft.com/office/drawing/2014/main" id="{C00F6AAB-50A3-2D49-A273-D20C17A0D037}"/>
              </a:ext>
            </a:extLst>
          </p:cNvPr>
          <p:cNvSpPr txBox="1"/>
          <p:nvPr/>
        </p:nvSpPr>
        <p:spPr>
          <a:xfrm>
            <a:off x="432085" y="381000"/>
            <a:ext cx="7770000" cy="90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US" sz="4000" b="1" dirty="0">
                <a:solidFill>
                  <a:srgbClr val="006BB6"/>
                </a:solidFill>
                <a:latin typeface="Times New Roman" panose="02020603050405020304" pitchFamily="18" charset="0"/>
                <a:ea typeface="Calibri"/>
                <a:cs typeface="Times New Roman" panose="02020603050405020304" pitchFamily="18" charset="0"/>
                <a:sym typeface="Calibri"/>
              </a:rPr>
              <a:t>Board or Committee Meeting</a:t>
            </a:r>
            <a:endParaRPr sz="4000" b="1" dirty="0">
              <a:solidFill>
                <a:srgbClr val="006BB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3890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8"/>
          <p:cNvPicPr preferRelativeResize="0"/>
          <p:nvPr/>
        </p:nvPicPr>
        <p:blipFill rotWithShape="1">
          <a:blip r:embed="rId3">
            <a:alphaModFix amt="50000"/>
          </a:blip>
          <a:srcRect l="11119" r="11119"/>
          <a:stretch/>
        </p:blipFill>
        <p:spPr>
          <a:xfrm>
            <a:off x="0" y="0"/>
            <a:ext cx="9144004" cy="6857999"/>
          </a:xfrm>
          <a:prstGeom prst="rect">
            <a:avLst/>
          </a:prstGeom>
          <a:noFill/>
          <a:ln>
            <a:noFill/>
          </a:ln>
        </p:spPr>
      </p:pic>
      <p:sp>
        <p:nvSpPr>
          <p:cNvPr id="192" name="Google Shape;192;p28"/>
          <p:cNvSpPr txBox="1">
            <a:spLocks noGrp="1"/>
          </p:cNvSpPr>
          <p:nvPr>
            <p:ph type="ctrTitle"/>
          </p:nvPr>
        </p:nvSpPr>
        <p:spPr>
          <a:xfrm>
            <a:off x="1837575" y="1668700"/>
            <a:ext cx="5445900" cy="3520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The Truth of the Situation</a:t>
            </a:r>
            <a:endParaRPr/>
          </a:p>
        </p:txBody>
      </p:sp>
    </p:spTree>
    <p:extLst>
      <p:ext uri="{BB962C8B-B14F-4D97-AF65-F5344CB8AC3E}">
        <p14:creationId xmlns:p14="http://schemas.microsoft.com/office/powerpoint/2010/main" val="2913570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9" descr="shadow-circle.gif"/>
          <p:cNvPicPr preferRelativeResize="0"/>
          <p:nvPr/>
        </p:nvPicPr>
        <p:blipFill rotWithShape="1">
          <a:blip r:embed="rId3">
            <a:alphaModFix/>
          </a:blip>
          <a:srcRect/>
          <a:stretch/>
        </p:blipFill>
        <p:spPr>
          <a:xfrm>
            <a:off x="3429000" y="4191000"/>
            <a:ext cx="2057400" cy="1865312"/>
          </a:xfrm>
          <a:prstGeom prst="rect">
            <a:avLst/>
          </a:prstGeom>
          <a:noFill/>
          <a:ln>
            <a:noFill/>
          </a:ln>
        </p:spPr>
      </p:pic>
      <p:pic>
        <p:nvPicPr>
          <p:cNvPr id="198" name="Google Shape;198;p29" descr="photo3B.png"/>
          <p:cNvPicPr preferRelativeResize="0"/>
          <p:nvPr/>
        </p:nvPicPr>
        <p:blipFill rotWithShape="1">
          <a:blip r:embed="rId4">
            <a:alphaModFix/>
          </a:blip>
          <a:srcRect/>
          <a:stretch/>
        </p:blipFill>
        <p:spPr>
          <a:xfrm>
            <a:off x="3581400" y="4191000"/>
            <a:ext cx="1752600" cy="1752600"/>
          </a:xfrm>
          <a:prstGeom prst="rect">
            <a:avLst/>
          </a:prstGeom>
          <a:noFill/>
          <a:ln>
            <a:noFill/>
          </a:ln>
        </p:spPr>
      </p:pic>
      <p:pic>
        <p:nvPicPr>
          <p:cNvPr id="199" name="Google Shape;199;p29" descr="shadow-circle.gif"/>
          <p:cNvPicPr preferRelativeResize="0"/>
          <p:nvPr/>
        </p:nvPicPr>
        <p:blipFill rotWithShape="1">
          <a:blip r:embed="rId3">
            <a:alphaModFix/>
          </a:blip>
          <a:srcRect/>
          <a:stretch/>
        </p:blipFill>
        <p:spPr>
          <a:xfrm>
            <a:off x="6324600" y="4191000"/>
            <a:ext cx="2122487" cy="1924050"/>
          </a:xfrm>
          <a:prstGeom prst="rect">
            <a:avLst/>
          </a:prstGeom>
          <a:noFill/>
          <a:ln>
            <a:noFill/>
          </a:ln>
        </p:spPr>
      </p:pic>
      <p:pic>
        <p:nvPicPr>
          <p:cNvPr id="200" name="Google Shape;200;p29" descr="photo6B.png"/>
          <p:cNvPicPr preferRelativeResize="0"/>
          <p:nvPr/>
        </p:nvPicPr>
        <p:blipFill rotWithShape="1">
          <a:blip r:embed="rId5">
            <a:alphaModFix/>
          </a:blip>
          <a:srcRect/>
          <a:stretch/>
        </p:blipFill>
        <p:spPr>
          <a:xfrm>
            <a:off x="6400800" y="4191000"/>
            <a:ext cx="1828800" cy="1860550"/>
          </a:xfrm>
          <a:prstGeom prst="rect">
            <a:avLst/>
          </a:prstGeom>
          <a:noFill/>
          <a:ln>
            <a:noFill/>
          </a:ln>
        </p:spPr>
      </p:pic>
      <p:pic>
        <p:nvPicPr>
          <p:cNvPr id="201" name="Google Shape;201;p29" descr="shadow-circle.gif"/>
          <p:cNvPicPr preferRelativeResize="0"/>
          <p:nvPr/>
        </p:nvPicPr>
        <p:blipFill rotWithShape="1">
          <a:blip r:embed="rId3">
            <a:alphaModFix/>
          </a:blip>
          <a:srcRect/>
          <a:stretch/>
        </p:blipFill>
        <p:spPr>
          <a:xfrm>
            <a:off x="469900" y="4191000"/>
            <a:ext cx="2101850" cy="1905000"/>
          </a:xfrm>
          <a:prstGeom prst="rect">
            <a:avLst/>
          </a:prstGeom>
          <a:noFill/>
          <a:ln>
            <a:noFill/>
          </a:ln>
        </p:spPr>
      </p:pic>
      <p:pic>
        <p:nvPicPr>
          <p:cNvPr id="202" name="Google Shape;202;p29" descr="photo4.gif"/>
          <p:cNvPicPr preferRelativeResize="0"/>
          <p:nvPr/>
        </p:nvPicPr>
        <p:blipFill rotWithShape="1">
          <a:blip r:embed="rId6">
            <a:alphaModFix/>
          </a:blip>
          <a:srcRect/>
          <a:stretch/>
        </p:blipFill>
        <p:spPr>
          <a:xfrm>
            <a:off x="609600" y="4191000"/>
            <a:ext cx="1828800" cy="1828800"/>
          </a:xfrm>
          <a:prstGeom prst="rect">
            <a:avLst/>
          </a:prstGeom>
          <a:noFill/>
          <a:ln>
            <a:noFill/>
          </a:ln>
        </p:spPr>
      </p:pic>
      <p:sp>
        <p:nvSpPr>
          <p:cNvPr id="203" name="Google Shape;203;p29"/>
          <p:cNvSpPr/>
          <p:nvPr/>
        </p:nvSpPr>
        <p:spPr>
          <a:xfrm>
            <a:off x="36512" y="1543050"/>
            <a:ext cx="9077325" cy="2095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265FAA"/>
              </a:buClr>
              <a:buSzPts val="5800"/>
              <a:buFont typeface="Arial"/>
              <a:buNone/>
            </a:pPr>
            <a:r>
              <a:rPr lang="en-US" sz="5800" b="1" i="0" u="none" strike="noStrike" cap="none" dirty="0">
                <a:solidFill>
                  <a:srgbClr val="265FAA"/>
                </a:solidFill>
                <a:latin typeface="Times New Roman" panose="02020603050405020304" pitchFamily="18" charset="0"/>
                <a:ea typeface="Arial"/>
                <a:cs typeface="Times New Roman" panose="02020603050405020304" pitchFamily="18" charset="0"/>
                <a:sym typeface="Arial"/>
              </a:rPr>
              <a:t>Understanding  </a:t>
            </a:r>
            <a:endParaRPr sz="5800" b="1" i="0" u="none" strike="noStrike" cap="none" dirty="0">
              <a:solidFill>
                <a:srgbClr val="265FAA"/>
              </a:solidFill>
              <a:latin typeface="Times New Roman" panose="02020603050405020304" pitchFamily="18" charset="0"/>
              <a:ea typeface="Arial"/>
              <a:cs typeface="Times New Roman" panose="02020603050405020304" pitchFamily="18" charset="0"/>
              <a:sym typeface="Arial"/>
            </a:endParaRPr>
          </a:p>
          <a:p>
            <a:pPr marL="0" marR="0" lvl="0" indent="0" algn="ctr" rtl="0">
              <a:lnSpc>
                <a:spcPct val="100000"/>
              </a:lnSpc>
              <a:spcBef>
                <a:spcPts val="0"/>
              </a:spcBef>
              <a:spcAft>
                <a:spcPts val="0"/>
              </a:spcAft>
              <a:buClr>
                <a:srgbClr val="265FAA"/>
              </a:buClr>
              <a:buSzPts val="5800"/>
              <a:buFont typeface="Arial"/>
              <a:buNone/>
            </a:pPr>
            <a:r>
              <a:rPr lang="en-US" sz="5800" b="1" dirty="0">
                <a:solidFill>
                  <a:srgbClr val="265FAA"/>
                </a:solidFill>
                <a:latin typeface="Times New Roman" panose="02020603050405020304" pitchFamily="18" charset="0"/>
                <a:cs typeface="Times New Roman" panose="02020603050405020304" pitchFamily="18" charset="0"/>
              </a:rPr>
              <a:t>Thinking</a:t>
            </a:r>
            <a:r>
              <a:rPr lang="en-US" sz="5800" b="1" i="0" u="none" strike="noStrike" cap="none" dirty="0">
                <a:solidFill>
                  <a:srgbClr val="265FAA"/>
                </a:solidFill>
                <a:latin typeface="Times New Roman" panose="02020603050405020304" pitchFamily="18" charset="0"/>
                <a:ea typeface="Arial"/>
                <a:cs typeface="Times New Roman" panose="02020603050405020304" pitchFamily="18" charset="0"/>
                <a:sym typeface="Arial"/>
              </a:rPr>
              <a:t> Styles</a:t>
            </a: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4678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30"/>
          <p:cNvPicPr preferRelativeResize="0"/>
          <p:nvPr/>
        </p:nvPicPr>
        <p:blipFill>
          <a:blip r:embed="rId3">
            <a:alphaModFix/>
          </a:blip>
          <a:stretch>
            <a:fillRect/>
          </a:stretch>
        </p:blipFill>
        <p:spPr>
          <a:xfrm>
            <a:off x="2516050" y="1460875"/>
            <a:ext cx="4011275" cy="2977600"/>
          </a:xfrm>
          <a:prstGeom prst="rect">
            <a:avLst/>
          </a:prstGeom>
          <a:noFill/>
          <a:ln>
            <a:noFill/>
          </a:ln>
        </p:spPr>
      </p:pic>
      <p:pic>
        <p:nvPicPr>
          <p:cNvPr id="210" name="Google Shape;210;p30"/>
          <p:cNvPicPr preferRelativeResize="0"/>
          <p:nvPr/>
        </p:nvPicPr>
        <p:blipFill>
          <a:blip r:embed="rId4">
            <a:alphaModFix/>
          </a:blip>
          <a:stretch>
            <a:fillRect/>
          </a:stretch>
        </p:blipFill>
        <p:spPr>
          <a:xfrm>
            <a:off x="1676400" y="4572000"/>
            <a:ext cx="5271836" cy="2114725"/>
          </a:xfrm>
          <a:prstGeom prst="rect">
            <a:avLst/>
          </a:prstGeom>
          <a:noFill/>
          <a:ln>
            <a:noFill/>
          </a:ln>
        </p:spPr>
      </p:pic>
    </p:spTree>
    <p:extLst>
      <p:ext uri="{BB962C8B-B14F-4D97-AF65-F5344CB8AC3E}">
        <p14:creationId xmlns:p14="http://schemas.microsoft.com/office/powerpoint/2010/main" val="678621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31"/>
          <p:cNvPicPr preferRelativeResize="0"/>
          <p:nvPr/>
        </p:nvPicPr>
        <p:blipFill>
          <a:blip r:embed="rId3">
            <a:alphaModFix/>
          </a:blip>
          <a:stretch>
            <a:fillRect/>
          </a:stretch>
        </p:blipFill>
        <p:spPr>
          <a:xfrm>
            <a:off x="2895600" y="1219200"/>
            <a:ext cx="4468500" cy="3395025"/>
          </a:xfrm>
          <a:prstGeom prst="rect">
            <a:avLst/>
          </a:prstGeom>
          <a:noFill/>
          <a:ln>
            <a:noFill/>
          </a:ln>
        </p:spPr>
      </p:pic>
      <p:pic>
        <p:nvPicPr>
          <p:cNvPr id="217" name="Google Shape;217;p31"/>
          <p:cNvPicPr preferRelativeResize="0"/>
          <p:nvPr/>
        </p:nvPicPr>
        <p:blipFill>
          <a:blip r:embed="rId4">
            <a:alphaModFix/>
          </a:blip>
          <a:stretch>
            <a:fillRect/>
          </a:stretch>
        </p:blipFill>
        <p:spPr>
          <a:xfrm>
            <a:off x="2639675" y="4872675"/>
            <a:ext cx="4390153" cy="1761050"/>
          </a:xfrm>
          <a:prstGeom prst="rect">
            <a:avLst/>
          </a:prstGeom>
          <a:noFill/>
          <a:ln>
            <a:noFill/>
          </a:ln>
        </p:spPr>
      </p:pic>
    </p:spTree>
    <p:extLst>
      <p:ext uri="{BB962C8B-B14F-4D97-AF65-F5344CB8AC3E}">
        <p14:creationId xmlns:p14="http://schemas.microsoft.com/office/powerpoint/2010/main" val="1686806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32"/>
          <p:cNvPicPr preferRelativeResize="0"/>
          <p:nvPr/>
        </p:nvPicPr>
        <p:blipFill>
          <a:blip r:embed="rId3">
            <a:alphaModFix/>
          </a:blip>
          <a:stretch>
            <a:fillRect/>
          </a:stretch>
        </p:blipFill>
        <p:spPr>
          <a:xfrm>
            <a:off x="2836649" y="1371600"/>
            <a:ext cx="3470700" cy="2973750"/>
          </a:xfrm>
          <a:prstGeom prst="rect">
            <a:avLst/>
          </a:prstGeom>
          <a:noFill/>
          <a:ln>
            <a:noFill/>
          </a:ln>
        </p:spPr>
      </p:pic>
      <p:pic>
        <p:nvPicPr>
          <p:cNvPr id="224" name="Google Shape;224;p32"/>
          <p:cNvPicPr preferRelativeResize="0"/>
          <p:nvPr/>
        </p:nvPicPr>
        <p:blipFill>
          <a:blip r:embed="rId4">
            <a:alphaModFix/>
          </a:blip>
          <a:stretch>
            <a:fillRect/>
          </a:stretch>
        </p:blipFill>
        <p:spPr>
          <a:xfrm>
            <a:off x="2199925" y="4788175"/>
            <a:ext cx="4744148" cy="1903050"/>
          </a:xfrm>
          <a:prstGeom prst="rect">
            <a:avLst/>
          </a:prstGeom>
          <a:noFill/>
          <a:ln>
            <a:noFill/>
          </a:ln>
        </p:spPr>
      </p:pic>
    </p:spTree>
    <p:extLst>
      <p:ext uri="{BB962C8B-B14F-4D97-AF65-F5344CB8AC3E}">
        <p14:creationId xmlns:p14="http://schemas.microsoft.com/office/powerpoint/2010/main" val="1675169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33"/>
          <p:cNvPicPr preferRelativeResize="0"/>
          <p:nvPr/>
        </p:nvPicPr>
        <p:blipFill>
          <a:blip r:embed="rId3">
            <a:alphaModFix/>
          </a:blip>
          <a:stretch>
            <a:fillRect/>
          </a:stretch>
        </p:blipFill>
        <p:spPr>
          <a:xfrm>
            <a:off x="3276600" y="1447800"/>
            <a:ext cx="2938725" cy="2938725"/>
          </a:xfrm>
          <a:prstGeom prst="rect">
            <a:avLst/>
          </a:prstGeom>
          <a:noFill/>
          <a:ln>
            <a:noFill/>
          </a:ln>
        </p:spPr>
      </p:pic>
      <p:pic>
        <p:nvPicPr>
          <p:cNvPr id="231" name="Google Shape;231;p33"/>
          <p:cNvPicPr preferRelativeResize="0"/>
          <p:nvPr/>
        </p:nvPicPr>
        <p:blipFill>
          <a:blip r:embed="rId4">
            <a:alphaModFix/>
          </a:blip>
          <a:stretch>
            <a:fillRect/>
          </a:stretch>
        </p:blipFill>
        <p:spPr>
          <a:xfrm>
            <a:off x="1918027" y="4565412"/>
            <a:ext cx="5655870" cy="2268775"/>
          </a:xfrm>
          <a:prstGeom prst="rect">
            <a:avLst/>
          </a:prstGeom>
          <a:noFill/>
          <a:ln>
            <a:noFill/>
          </a:ln>
        </p:spPr>
      </p:pic>
    </p:spTree>
    <p:extLst>
      <p:ext uri="{BB962C8B-B14F-4D97-AF65-F5344CB8AC3E}">
        <p14:creationId xmlns:p14="http://schemas.microsoft.com/office/powerpoint/2010/main" val="270434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body" idx="1"/>
          </p:nvPr>
        </p:nvSpPr>
        <p:spPr>
          <a:xfrm>
            <a:off x="2743200" y="1676400"/>
            <a:ext cx="8772600" cy="4040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265FAA"/>
              </a:buClr>
              <a:buSzPts val="3800"/>
              <a:buFont typeface="Arial"/>
              <a:buChar char="•"/>
            </a:pPr>
            <a:r>
              <a:rPr lang="en-US" sz="3800" i="0" u="none" strike="noStrike" cap="none" dirty="0">
                <a:solidFill>
                  <a:srgbClr val="265FAA"/>
                </a:solidFill>
                <a:latin typeface="Times New Roman" panose="02020603050405020304" pitchFamily="18" charset="0"/>
                <a:ea typeface="Arial"/>
                <a:cs typeface="Times New Roman" panose="02020603050405020304" pitchFamily="18" charset="0"/>
                <a:sym typeface="Arial"/>
              </a:rPr>
              <a:t> Leadership Styles</a:t>
            </a:r>
          </a:p>
          <a:p>
            <a:pPr marL="342900" marR="0" lvl="0" indent="-342900" algn="l" rtl="0">
              <a:lnSpc>
                <a:spcPct val="100000"/>
              </a:lnSpc>
              <a:spcBef>
                <a:spcPts val="0"/>
              </a:spcBef>
              <a:spcAft>
                <a:spcPts val="0"/>
              </a:spcAft>
              <a:buClr>
                <a:srgbClr val="265FAA"/>
              </a:buClr>
              <a:buSzPts val="3800"/>
              <a:buFont typeface="Arial"/>
              <a:buChar char="•"/>
            </a:pPr>
            <a:endParaRPr lang="en-US" sz="1000" i="0" u="none" strike="noStrike" cap="none" dirty="0">
              <a:solidFill>
                <a:srgbClr val="265FAA"/>
              </a:solidFill>
              <a:latin typeface="Times New Roman" panose="02020603050405020304" pitchFamily="18" charset="0"/>
              <a:ea typeface="Arial"/>
              <a:cs typeface="Times New Roman" panose="02020603050405020304" pitchFamily="18" charset="0"/>
              <a:sym typeface="Arial"/>
            </a:endParaRPr>
          </a:p>
          <a:p>
            <a:pPr marL="342900" marR="0" lvl="0" indent="-342900" algn="l" rtl="0">
              <a:lnSpc>
                <a:spcPct val="100000"/>
              </a:lnSpc>
              <a:spcBef>
                <a:spcPts val="0"/>
              </a:spcBef>
              <a:spcAft>
                <a:spcPts val="0"/>
              </a:spcAft>
              <a:buClr>
                <a:srgbClr val="265FAA"/>
              </a:buClr>
              <a:buSzPts val="3800"/>
              <a:buFont typeface="Arial"/>
              <a:buChar char="•"/>
            </a:pPr>
            <a:endParaRPr sz="1000" i="0" u="none" strike="noStrike" cap="none" dirty="0">
              <a:solidFill>
                <a:srgbClr val="265FAA"/>
              </a:solidFill>
              <a:latin typeface="Times New Roman" panose="02020603050405020304" pitchFamily="18" charset="0"/>
              <a:ea typeface="Arial"/>
              <a:cs typeface="Times New Roman" panose="02020603050405020304" pitchFamily="18" charset="0"/>
              <a:sym typeface="Arial"/>
            </a:endParaRPr>
          </a:p>
          <a:p>
            <a:pPr marL="342900" marR="0" lvl="0" indent="-342900" algn="l" rtl="0">
              <a:lnSpc>
                <a:spcPct val="100000"/>
              </a:lnSpc>
              <a:spcBef>
                <a:spcPts val="0"/>
              </a:spcBef>
              <a:spcAft>
                <a:spcPts val="0"/>
              </a:spcAft>
              <a:buClr>
                <a:srgbClr val="265FAA"/>
              </a:buClr>
              <a:buSzPts val="3800"/>
              <a:buFont typeface="Arial"/>
              <a:buChar char="•"/>
            </a:pPr>
            <a:r>
              <a:rPr lang="en-US" sz="3800" i="0" u="none" strike="noStrike" cap="none" dirty="0">
                <a:solidFill>
                  <a:srgbClr val="265FAA"/>
                </a:solidFill>
                <a:latin typeface="Times New Roman" panose="02020603050405020304" pitchFamily="18" charset="0"/>
                <a:ea typeface="Arial"/>
                <a:cs typeface="Times New Roman" panose="02020603050405020304" pitchFamily="18" charset="0"/>
                <a:sym typeface="Arial"/>
              </a:rPr>
              <a:t> Success </a:t>
            </a:r>
            <a:r>
              <a:rPr lang="en-US" sz="3800" dirty="0">
                <a:solidFill>
                  <a:srgbClr val="265FAA"/>
                </a:solidFill>
                <a:latin typeface="Times New Roman" panose="02020603050405020304" pitchFamily="18" charset="0"/>
                <a:cs typeface="Times New Roman" panose="02020603050405020304" pitchFamily="18" charset="0"/>
              </a:rPr>
              <a:t>Planning</a:t>
            </a:r>
          </a:p>
          <a:p>
            <a:pPr marL="342900" marR="0" lvl="0" indent="-342900" algn="l" rtl="0">
              <a:lnSpc>
                <a:spcPct val="100000"/>
              </a:lnSpc>
              <a:spcBef>
                <a:spcPts val="0"/>
              </a:spcBef>
              <a:spcAft>
                <a:spcPts val="0"/>
              </a:spcAft>
              <a:buClr>
                <a:srgbClr val="265FAA"/>
              </a:buClr>
              <a:buSzPts val="3800"/>
              <a:buFont typeface="Arial"/>
              <a:buChar char="•"/>
            </a:pPr>
            <a:endParaRPr lang="en-US" sz="1000" dirty="0">
              <a:solidFill>
                <a:srgbClr val="265FAA"/>
              </a:solidFill>
              <a:latin typeface="Times New Roman" panose="02020603050405020304" pitchFamily="18" charset="0"/>
              <a:cs typeface="Times New Roman" panose="02020603050405020304" pitchFamily="18" charset="0"/>
            </a:endParaRPr>
          </a:p>
          <a:p>
            <a:pPr marL="342900" marR="0" lvl="0" indent="-342900" algn="l" rtl="0">
              <a:lnSpc>
                <a:spcPct val="100000"/>
              </a:lnSpc>
              <a:spcBef>
                <a:spcPts val="0"/>
              </a:spcBef>
              <a:spcAft>
                <a:spcPts val="0"/>
              </a:spcAft>
              <a:buClr>
                <a:srgbClr val="265FAA"/>
              </a:buClr>
              <a:buSzPts val="3800"/>
              <a:buFont typeface="Arial"/>
              <a:buChar char="•"/>
            </a:pPr>
            <a:endParaRPr sz="1000" dirty="0">
              <a:solidFill>
                <a:srgbClr val="265FAA"/>
              </a:solidFill>
              <a:latin typeface="Times New Roman" panose="02020603050405020304" pitchFamily="18" charset="0"/>
              <a:cs typeface="Times New Roman" panose="02020603050405020304" pitchFamily="18" charset="0"/>
            </a:endParaRPr>
          </a:p>
          <a:p>
            <a:pPr marL="342900" marR="0" lvl="0" indent="-342900" algn="l" rtl="0">
              <a:lnSpc>
                <a:spcPct val="100000"/>
              </a:lnSpc>
              <a:spcBef>
                <a:spcPts val="0"/>
              </a:spcBef>
              <a:spcAft>
                <a:spcPts val="0"/>
              </a:spcAft>
              <a:buClr>
                <a:srgbClr val="265FAA"/>
              </a:buClr>
              <a:buSzPts val="3800"/>
              <a:buFont typeface="Arial"/>
              <a:buChar char="•"/>
            </a:pPr>
            <a:r>
              <a:rPr lang="en-US" sz="3800" dirty="0">
                <a:solidFill>
                  <a:srgbClr val="265FAA"/>
                </a:solidFill>
                <a:latin typeface="Times New Roman" panose="02020603050405020304" pitchFamily="18" charset="0"/>
                <a:cs typeface="Times New Roman" panose="02020603050405020304" pitchFamily="18" charset="0"/>
              </a:rPr>
              <a:t> Thinking Styles</a:t>
            </a:r>
          </a:p>
          <a:p>
            <a:pPr marL="342900" marR="0" lvl="0" indent="-342900" algn="l" rtl="0">
              <a:lnSpc>
                <a:spcPct val="100000"/>
              </a:lnSpc>
              <a:spcBef>
                <a:spcPts val="0"/>
              </a:spcBef>
              <a:spcAft>
                <a:spcPts val="0"/>
              </a:spcAft>
              <a:buClr>
                <a:srgbClr val="265FAA"/>
              </a:buClr>
              <a:buSzPts val="3800"/>
              <a:buFont typeface="Arial"/>
              <a:buChar char="•"/>
            </a:pPr>
            <a:endParaRPr sz="1000" dirty="0">
              <a:solidFill>
                <a:srgbClr val="265FAA"/>
              </a:solidFill>
              <a:latin typeface="Times New Roman" panose="02020603050405020304" pitchFamily="18" charset="0"/>
              <a:cs typeface="Times New Roman" panose="02020603050405020304" pitchFamily="18" charset="0"/>
            </a:endParaRPr>
          </a:p>
          <a:p>
            <a:pPr marL="342900" marR="0" lvl="0" indent="-342900" algn="l" rtl="0">
              <a:lnSpc>
                <a:spcPct val="100000"/>
              </a:lnSpc>
              <a:spcBef>
                <a:spcPts val="1200"/>
              </a:spcBef>
              <a:spcAft>
                <a:spcPts val="0"/>
              </a:spcAft>
              <a:buClr>
                <a:srgbClr val="265FAA"/>
              </a:buClr>
              <a:buSzPts val="3800"/>
              <a:buFont typeface="Arial"/>
              <a:buChar char="•"/>
            </a:pPr>
            <a:r>
              <a:rPr lang="en-US" sz="3800" i="0" u="none" strike="noStrike" cap="none" dirty="0">
                <a:solidFill>
                  <a:srgbClr val="265FAA"/>
                </a:solidFill>
                <a:latin typeface="Times New Roman" panose="02020603050405020304" pitchFamily="18" charset="0"/>
                <a:ea typeface="Arial"/>
                <a:cs typeface="Times New Roman" panose="02020603050405020304" pitchFamily="18" charset="0"/>
                <a:sym typeface="Arial"/>
              </a:rPr>
              <a:t> Managing Conflict </a:t>
            </a:r>
            <a:endParaRPr lang="en-US" sz="3800" dirty="0">
              <a:solidFill>
                <a:srgbClr val="265FAA"/>
              </a:solidFill>
              <a:latin typeface="Times New Roman" panose="02020603050405020304" pitchFamily="18" charset="0"/>
              <a:ea typeface="Arial"/>
              <a:cs typeface="Times New Roman" panose="02020603050405020304" pitchFamily="18" charset="0"/>
              <a:sym typeface="Arial"/>
            </a:endParaRPr>
          </a:p>
          <a:p>
            <a:pPr marL="342900" marR="0" lvl="0" indent="-342900" algn="l" rtl="0">
              <a:lnSpc>
                <a:spcPct val="100000"/>
              </a:lnSpc>
              <a:spcBef>
                <a:spcPts val="1200"/>
              </a:spcBef>
              <a:spcAft>
                <a:spcPts val="0"/>
              </a:spcAft>
              <a:buClr>
                <a:srgbClr val="265FAA"/>
              </a:buClr>
              <a:buSzPts val="3800"/>
              <a:buFont typeface="Arial"/>
              <a:buChar char="•"/>
            </a:pPr>
            <a:endParaRPr sz="1000" dirty="0">
              <a:solidFill>
                <a:srgbClr val="265FAA"/>
              </a:solidFill>
              <a:latin typeface="Times New Roman" panose="02020603050405020304" pitchFamily="18" charset="0"/>
              <a:cs typeface="Times New Roman" panose="02020603050405020304" pitchFamily="18" charset="0"/>
            </a:endParaRPr>
          </a:p>
          <a:p>
            <a:pPr marL="342900" marR="0" lvl="0" indent="-342900" algn="l" rtl="0">
              <a:lnSpc>
                <a:spcPct val="100000"/>
              </a:lnSpc>
              <a:spcBef>
                <a:spcPts val="1200"/>
              </a:spcBef>
              <a:spcAft>
                <a:spcPts val="0"/>
              </a:spcAft>
              <a:buClr>
                <a:srgbClr val="265FAA"/>
              </a:buClr>
              <a:buSzPts val="3800"/>
              <a:buFont typeface="Arial"/>
              <a:buChar char="•"/>
            </a:pPr>
            <a:r>
              <a:rPr lang="en-US" sz="3800" dirty="0">
                <a:solidFill>
                  <a:srgbClr val="265FAA"/>
                </a:solidFill>
                <a:latin typeface="Times New Roman" panose="02020603050405020304" pitchFamily="18" charset="0"/>
                <a:cs typeface="Times New Roman" panose="02020603050405020304" pitchFamily="18" charset="0"/>
              </a:rPr>
              <a:t> Future Transition Plan</a:t>
            </a:r>
            <a:endParaRPr sz="3800" dirty="0">
              <a:solidFill>
                <a:srgbClr val="265FAA"/>
              </a:solidFill>
              <a:latin typeface="Times New Roman" panose="02020603050405020304" pitchFamily="18" charset="0"/>
              <a:cs typeface="Times New Roman" panose="02020603050405020304" pitchFamily="18" charset="0"/>
            </a:endParaRPr>
          </a:p>
          <a:p>
            <a:pPr marL="0" marR="0" lvl="0" indent="0" algn="l" rtl="0">
              <a:lnSpc>
                <a:spcPct val="100000"/>
              </a:lnSpc>
              <a:spcBef>
                <a:spcPts val="1200"/>
              </a:spcBef>
              <a:spcAft>
                <a:spcPts val="0"/>
              </a:spcAft>
              <a:buNone/>
            </a:pPr>
            <a:endParaRPr dirty="0">
              <a:latin typeface="Times New Roman" panose="02020603050405020304" pitchFamily="18" charset="0"/>
              <a:cs typeface="Times New Roman" panose="02020603050405020304" pitchFamily="18" charset="0"/>
            </a:endParaRPr>
          </a:p>
        </p:txBody>
      </p:sp>
      <p:sp>
        <p:nvSpPr>
          <p:cNvPr id="108" name="Google Shape;108;p16"/>
          <p:cNvSpPr txBox="1"/>
          <p:nvPr/>
        </p:nvSpPr>
        <p:spPr>
          <a:xfrm>
            <a:off x="482400" y="533400"/>
            <a:ext cx="8661600" cy="82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65FAA"/>
              </a:buClr>
              <a:buSzPts val="5400"/>
              <a:buFont typeface="Arial"/>
              <a:buNone/>
            </a:pPr>
            <a:r>
              <a:rPr lang="en-US" sz="4800" dirty="0">
                <a:latin typeface="Times New Roman" panose="02020603050405020304" pitchFamily="18" charset="0"/>
                <a:cs typeface="Times New Roman" panose="02020603050405020304" pitchFamily="18" charset="0"/>
              </a:rPr>
              <a:t>Priorities for Today</a:t>
            </a:r>
            <a:endParaRPr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942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animEffect transition="in" filter="fade">
                                      <p:cBhvr>
                                        <p:cTn id="7" dur="1000"/>
                                        <p:tgtEl>
                                          <p:spTgt spid="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
                                            <p:txEl>
                                              <p:pRg st="3" end="3"/>
                                            </p:txEl>
                                          </p:spTgt>
                                        </p:tgtEl>
                                        <p:attrNameLst>
                                          <p:attrName>style.visibility</p:attrName>
                                        </p:attrNameLst>
                                      </p:cBhvr>
                                      <p:to>
                                        <p:strVal val="visible"/>
                                      </p:to>
                                    </p:set>
                                    <p:animEffect transition="in" filter="fade">
                                      <p:cBhvr>
                                        <p:cTn id="12" dur="1000"/>
                                        <p:tgtEl>
                                          <p:spTgt spid="10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7">
                                            <p:txEl>
                                              <p:pRg st="6" end="6"/>
                                            </p:txEl>
                                          </p:spTgt>
                                        </p:tgtEl>
                                        <p:attrNameLst>
                                          <p:attrName>style.visibility</p:attrName>
                                        </p:attrNameLst>
                                      </p:cBhvr>
                                      <p:to>
                                        <p:strVal val="visible"/>
                                      </p:to>
                                    </p:set>
                                    <p:animEffect transition="in" filter="fade">
                                      <p:cBhvr>
                                        <p:cTn id="17" dur="1000"/>
                                        <p:tgtEl>
                                          <p:spTgt spid="10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7">
                                            <p:txEl>
                                              <p:pRg st="8" end="8"/>
                                            </p:txEl>
                                          </p:spTgt>
                                        </p:tgtEl>
                                        <p:attrNameLst>
                                          <p:attrName>style.visibility</p:attrName>
                                        </p:attrNameLst>
                                      </p:cBhvr>
                                      <p:to>
                                        <p:strVal val="visible"/>
                                      </p:to>
                                    </p:set>
                                    <p:animEffect transition="in" filter="fade">
                                      <p:cBhvr>
                                        <p:cTn id="22" dur="1000"/>
                                        <p:tgtEl>
                                          <p:spTgt spid="107">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7">
                                            <p:txEl>
                                              <p:pRg st="10" end="10"/>
                                            </p:txEl>
                                          </p:spTgt>
                                        </p:tgtEl>
                                        <p:attrNameLst>
                                          <p:attrName>style.visibility</p:attrName>
                                        </p:attrNameLst>
                                      </p:cBhvr>
                                      <p:to>
                                        <p:strVal val="visible"/>
                                      </p:to>
                                    </p:set>
                                    <p:animEffect transition="in" filter="fade">
                                      <p:cBhvr>
                                        <p:cTn id="27" dur="1000"/>
                                        <p:tgtEl>
                                          <p:spTgt spid="10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34"/>
          <p:cNvPicPr preferRelativeResize="0"/>
          <p:nvPr/>
        </p:nvPicPr>
        <p:blipFill>
          <a:blip r:embed="rId3">
            <a:alphaModFix/>
          </a:blip>
          <a:stretch>
            <a:fillRect/>
          </a:stretch>
        </p:blipFill>
        <p:spPr>
          <a:xfrm>
            <a:off x="123650" y="1949575"/>
            <a:ext cx="8229600" cy="1181100"/>
          </a:xfrm>
          <a:prstGeom prst="rect">
            <a:avLst/>
          </a:prstGeom>
          <a:noFill/>
          <a:ln>
            <a:noFill/>
          </a:ln>
        </p:spPr>
      </p:pic>
      <p:pic>
        <p:nvPicPr>
          <p:cNvPr id="238" name="Google Shape;238;p34"/>
          <p:cNvPicPr preferRelativeResize="0"/>
          <p:nvPr/>
        </p:nvPicPr>
        <p:blipFill>
          <a:blip r:embed="rId4">
            <a:alphaModFix/>
          </a:blip>
          <a:stretch>
            <a:fillRect/>
          </a:stretch>
        </p:blipFill>
        <p:spPr>
          <a:xfrm>
            <a:off x="618247" y="3170487"/>
            <a:ext cx="1352550" cy="1009650"/>
          </a:xfrm>
          <a:prstGeom prst="rect">
            <a:avLst/>
          </a:prstGeom>
          <a:noFill/>
          <a:ln>
            <a:noFill/>
          </a:ln>
        </p:spPr>
      </p:pic>
      <p:pic>
        <p:nvPicPr>
          <p:cNvPr id="239" name="Google Shape;239;p34"/>
          <p:cNvPicPr preferRelativeResize="0"/>
          <p:nvPr/>
        </p:nvPicPr>
        <p:blipFill>
          <a:blip r:embed="rId5">
            <a:alphaModFix/>
          </a:blip>
          <a:stretch>
            <a:fillRect/>
          </a:stretch>
        </p:blipFill>
        <p:spPr>
          <a:xfrm>
            <a:off x="2649990" y="3170487"/>
            <a:ext cx="1219200" cy="933450"/>
          </a:xfrm>
          <a:prstGeom prst="rect">
            <a:avLst/>
          </a:prstGeom>
          <a:noFill/>
          <a:ln>
            <a:noFill/>
          </a:ln>
        </p:spPr>
      </p:pic>
      <p:pic>
        <p:nvPicPr>
          <p:cNvPr id="240" name="Google Shape;240;p34"/>
          <p:cNvPicPr preferRelativeResize="0"/>
          <p:nvPr/>
        </p:nvPicPr>
        <p:blipFill>
          <a:blip r:embed="rId6">
            <a:alphaModFix/>
          </a:blip>
          <a:stretch>
            <a:fillRect/>
          </a:stretch>
        </p:blipFill>
        <p:spPr>
          <a:xfrm>
            <a:off x="4548384" y="3083049"/>
            <a:ext cx="1257300" cy="1076325"/>
          </a:xfrm>
          <a:prstGeom prst="rect">
            <a:avLst/>
          </a:prstGeom>
          <a:noFill/>
          <a:ln>
            <a:noFill/>
          </a:ln>
        </p:spPr>
      </p:pic>
      <p:pic>
        <p:nvPicPr>
          <p:cNvPr id="241" name="Google Shape;241;p34"/>
          <p:cNvPicPr preferRelativeResize="0"/>
          <p:nvPr/>
        </p:nvPicPr>
        <p:blipFill>
          <a:blip r:embed="rId7">
            <a:alphaModFix/>
          </a:blip>
          <a:stretch>
            <a:fillRect/>
          </a:stretch>
        </p:blipFill>
        <p:spPr>
          <a:xfrm>
            <a:off x="6691618" y="3083049"/>
            <a:ext cx="1181100" cy="1181100"/>
          </a:xfrm>
          <a:prstGeom prst="rect">
            <a:avLst/>
          </a:prstGeom>
          <a:noFill/>
          <a:ln>
            <a:noFill/>
          </a:ln>
        </p:spPr>
      </p:pic>
    </p:spTree>
    <p:extLst>
      <p:ext uri="{BB962C8B-B14F-4D97-AF65-F5344CB8AC3E}">
        <p14:creationId xmlns:p14="http://schemas.microsoft.com/office/powerpoint/2010/main" val="1020386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5"/>
          <p:cNvSpPr txBox="1"/>
          <p:nvPr/>
        </p:nvSpPr>
        <p:spPr>
          <a:xfrm>
            <a:off x="0" y="1180882"/>
            <a:ext cx="9144000" cy="81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400" dirty="0">
                <a:solidFill>
                  <a:schemeClr val="dk1"/>
                </a:solidFill>
                <a:latin typeface="Times New Roman" panose="02020603050405020304" pitchFamily="18" charset="0"/>
                <a:cs typeface="Times New Roman" panose="02020603050405020304" pitchFamily="18" charset="0"/>
              </a:rPr>
              <a:t>Working with Different Styles</a:t>
            </a:r>
            <a:endParaRPr dirty="0">
              <a:latin typeface="Times New Roman" panose="02020603050405020304" pitchFamily="18" charset="0"/>
              <a:cs typeface="Times New Roman" panose="02020603050405020304" pitchFamily="18" charset="0"/>
            </a:endParaRPr>
          </a:p>
        </p:txBody>
      </p:sp>
      <p:pic>
        <p:nvPicPr>
          <p:cNvPr id="248" name="Google Shape;248;p35"/>
          <p:cNvPicPr preferRelativeResize="0"/>
          <p:nvPr/>
        </p:nvPicPr>
        <p:blipFill>
          <a:blip r:embed="rId3">
            <a:alphaModFix/>
          </a:blip>
          <a:stretch>
            <a:fillRect/>
          </a:stretch>
        </p:blipFill>
        <p:spPr>
          <a:xfrm>
            <a:off x="1848925" y="2524763"/>
            <a:ext cx="1362075" cy="1009650"/>
          </a:xfrm>
          <a:prstGeom prst="rect">
            <a:avLst/>
          </a:prstGeom>
          <a:noFill/>
          <a:ln>
            <a:noFill/>
          </a:ln>
        </p:spPr>
      </p:pic>
      <p:pic>
        <p:nvPicPr>
          <p:cNvPr id="249" name="Google Shape;249;p35"/>
          <p:cNvPicPr preferRelativeResize="0"/>
          <p:nvPr/>
        </p:nvPicPr>
        <p:blipFill>
          <a:blip r:embed="rId4">
            <a:alphaModFix/>
          </a:blip>
          <a:stretch>
            <a:fillRect/>
          </a:stretch>
        </p:blipFill>
        <p:spPr>
          <a:xfrm>
            <a:off x="3732462" y="2877587"/>
            <a:ext cx="1095375" cy="409575"/>
          </a:xfrm>
          <a:prstGeom prst="rect">
            <a:avLst/>
          </a:prstGeom>
          <a:noFill/>
          <a:ln>
            <a:noFill/>
          </a:ln>
        </p:spPr>
      </p:pic>
      <p:pic>
        <p:nvPicPr>
          <p:cNvPr id="250" name="Google Shape;250;p35"/>
          <p:cNvPicPr preferRelativeResize="0"/>
          <p:nvPr/>
        </p:nvPicPr>
        <p:blipFill>
          <a:blip r:embed="rId5">
            <a:alphaModFix/>
          </a:blip>
          <a:stretch>
            <a:fillRect/>
          </a:stretch>
        </p:blipFill>
        <p:spPr>
          <a:xfrm>
            <a:off x="5385775" y="2491425"/>
            <a:ext cx="1257300" cy="1076325"/>
          </a:xfrm>
          <a:prstGeom prst="rect">
            <a:avLst/>
          </a:prstGeom>
          <a:noFill/>
          <a:ln>
            <a:noFill/>
          </a:ln>
        </p:spPr>
      </p:pic>
      <p:pic>
        <p:nvPicPr>
          <p:cNvPr id="251" name="Google Shape;251;p35"/>
          <p:cNvPicPr preferRelativeResize="0"/>
          <p:nvPr/>
        </p:nvPicPr>
        <p:blipFill>
          <a:blip r:embed="rId6">
            <a:alphaModFix/>
          </a:blip>
          <a:stretch>
            <a:fillRect/>
          </a:stretch>
        </p:blipFill>
        <p:spPr>
          <a:xfrm>
            <a:off x="1920362" y="4616313"/>
            <a:ext cx="1219200" cy="923925"/>
          </a:xfrm>
          <a:prstGeom prst="rect">
            <a:avLst/>
          </a:prstGeom>
          <a:noFill/>
          <a:ln>
            <a:noFill/>
          </a:ln>
        </p:spPr>
      </p:pic>
      <p:pic>
        <p:nvPicPr>
          <p:cNvPr id="252" name="Google Shape;252;p35"/>
          <p:cNvPicPr preferRelativeResize="0"/>
          <p:nvPr/>
        </p:nvPicPr>
        <p:blipFill>
          <a:blip r:embed="rId4">
            <a:alphaModFix/>
          </a:blip>
          <a:stretch>
            <a:fillRect/>
          </a:stretch>
        </p:blipFill>
        <p:spPr>
          <a:xfrm>
            <a:off x="3732461" y="4868724"/>
            <a:ext cx="1095375" cy="409575"/>
          </a:xfrm>
          <a:prstGeom prst="rect">
            <a:avLst/>
          </a:prstGeom>
          <a:noFill/>
          <a:ln>
            <a:noFill/>
          </a:ln>
        </p:spPr>
      </p:pic>
      <p:pic>
        <p:nvPicPr>
          <p:cNvPr id="253" name="Google Shape;253;p35"/>
          <p:cNvPicPr preferRelativeResize="0"/>
          <p:nvPr/>
        </p:nvPicPr>
        <p:blipFill>
          <a:blip r:embed="rId7">
            <a:alphaModFix/>
          </a:blip>
          <a:stretch>
            <a:fillRect/>
          </a:stretch>
        </p:blipFill>
        <p:spPr>
          <a:xfrm>
            <a:off x="5557225" y="4616313"/>
            <a:ext cx="914400" cy="914400"/>
          </a:xfrm>
          <a:prstGeom prst="rect">
            <a:avLst/>
          </a:prstGeom>
          <a:noFill/>
          <a:ln>
            <a:noFill/>
          </a:ln>
        </p:spPr>
      </p:pic>
    </p:spTree>
    <p:extLst>
      <p:ext uri="{BB962C8B-B14F-4D97-AF65-F5344CB8AC3E}">
        <p14:creationId xmlns:p14="http://schemas.microsoft.com/office/powerpoint/2010/main" val="3751088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36"/>
          <p:cNvPicPr preferRelativeResize="0">
            <a:picLocks noGrp="1"/>
          </p:cNvPicPr>
          <p:nvPr>
            <p:ph type="body" idx="1"/>
          </p:nvPr>
        </p:nvPicPr>
        <p:blipFill rotWithShape="1">
          <a:blip r:embed="rId3">
            <a:alphaModFix/>
          </a:blip>
          <a:srcRect/>
          <a:stretch/>
        </p:blipFill>
        <p:spPr>
          <a:xfrm>
            <a:off x="2002631" y="2343150"/>
            <a:ext cx="5138737" cy="4495800"/>
          </a:xfrm>
          <a:prstGeom prst="rect">
            <a:avLst/>
          </a:prstGeom>
          <a:noFill/>
          <a:ln>
            <a:noFill/>
          </a:ln>
        </p:spPr>
      </p:pic>
      <p:sp>
        <p:nvSpPr>
          <p:cNvPr id="259" name="Google Shape;259;p36"/>
          <p:cNvSpPr txBox="1"/>
          <p:nvPr/>
        </p:nvSpPr>
        <p:spPr>
          <a:xfrm>
            <a:off x="-4763" y="981074"/>
            <a:ext cx="9148763" cy="1352550"/>
          </a:xfrm>
          <a:prstGeom prst="rect">
            <a:avLst/>
          </a:prstGeom>
          <a:solidFill>
            <a:schemeClr val="lt1"/>
          </a:soli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65FAA"/>
              </a:buClr>
              <a:buSzPts val="3200"/>
              <a:buFont typeface="Arial"/>
              <a:buNone/>
            </a:pPr>
            <a:r>
              <a:rPr lang="en-US" sz="3200" b="1" i="0" u="none" dirty="0">
                <a:solidFill>
                  <a:srgbClr val="265FAA"/>
                </a:solidFill>
                <a:latin typeface="Times New Roman" panose="02020603050405020304" pitchFamily="18" charset="0"/>
                <a:ea typeface="Arial"/>
                <a:cs typeface="Times New Roman" panose="02020603050405020304" pitchFamily="18" charset="0"/>
                <a:sym typeface="Arial"/>
              </a:rPr>
              <a:t>CIRCUMVENTING AND MANAGING CONFLICT</a:t>
            </a:r>
          </a:p>
          <a:p>
            <a:pPr marL="0" marR="0" lvl="0" indent="0" algn="ctr" rtl="0">
              <a:lnSpc>
                <a:spcPct val="100000"/>
              </a:lnSpc>
              <a:spcBef>
                <a:spcPts val="0"/>
              </a:spcBef>
              <a:spcAft>
                <a:spcPts val="0"/>
              </a:spcAft>
              <a:buClr>
                <a:srgbClr val="265FAA"/>
              </a:buClr>
              <a:buSzPts val="3200"/>
              <a:buFont typeface="Arial"/>
              <a:buNone/>
            </a:pP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0346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7"/>
          <p:cNvSpPr txBox="1"/>
          <p:nvPr/>
        </p:nvSpPr>
        <p:spPr>
          <a:xfrm>
            <a:off x="644525" y="2219325"/>
            <a:ext cx="7315200" cy="641350"/>
          </a:xfrm>
          <a:prstGeom prst="rect">
            <a:avLst/>
          </a:prstGeom>
          <a:noFill/>
          <a:ln>
            <a:noFill/>
          </a:ln>
        </p:spPr>
        <p:txBody>
          <a:bodyPr spcFirstLastPara="1" wrap="square" lIns="91425" tIns="45700" rIns="91425" bIns="45700" anchor="t" anchorCtr="0">
            <a:noAutofit/>
          </a:bodyPr>
          <a:lstStyle/>
          <a:p>
            <a:pPr marL="0" marR="0" lvl="0" indent="-228600" algn="l" rtl="0">
              <a:lnSpc>
                <a:spcPct val="100000"/>
              </a:lnSpc>
              <a:spcBef>
                <a:spcPts val="0"/>
              </a:spcBef>
              <a:spcAft>
                <a:spcPts val="0"/>
              </a:spcAft>
              <a:buClr>
                <a:srgbClr val="265FAA"/>
              </a:buClr>
              <a:buSzPts val="3600"/>
              <a:buFont typeface="Arial"/>
              <a:buChar char="•"/>
            </a:pPr>
            <a:r>
              <a:rPr lang="en-US" sz="3600" i="0" u="none" dirty="0">
                <a:latin typeface="Times New Roman" panose="02020603050405020304" pitchFamily="18" charset="0"/>
                <a:ea typeface="Arial"/>
                <a:cs typeface="Times New Roman" panose="02020603050405020304" pitchFamily="18" charset="0"/>
                <a:sym typeface="Arial"/>
              </a:rPr>
              <a:t>  Allow All Parties to Speak</a:t>
            </a:r>
            <a:endParaRPr dirty="0">
              <a:latin typeface="Times New Roman" panose="02020603050405020304" pitchFamily="18" charset="0"/>
              <a:cs typeface="Times New Roman" panose="02020603050405020304" pitchFamily="18" charset="0"/>
            </a:endParaRPr>
          </a:p>
        </p:txBody>
      </p:sp>
      <p:sp>
        <p:nvSpPr>
          <p:cNvPr id="265" name="Google Shape;265;p37"/>
          <p:cNvSpPr txBox="1"/>
          <p:nvPr/>
        </p:nvSpPr>
        <p:spPr>
          <a:xfrm>
            <a:off x="644525" y="3133725"/>
            <a:ext cx="7315200" cy="641350"/>
          </a:xfrm>
          <a:prstGeom prst="rect">
            <a:avLst/>
          </a:prstGeom>
          <a:noFill/>
          <a:ln>
            <a:noFill/>
          </a:ln>
        </p:spPr>
        <p:txBody>
          <a:bodyPr spcFirstLastPara="1" wrap="square" lIns="91425" tIns="45700" rIns="91425" bIns="45700" anchor="t" anchorCtr="0">
            <a:noAutofit/>
          </a:bodyPr>
          <a:lstStyle/>
          <a:p>
            <a:pPr marL="0" marR="0" lvl="0" indent="-228600" algn="l" rtl="0">
              <a:lnSpc>
                <a:spcPct val="100000"/>
              </a:lnSpc>
              <a:spcBef>
                <a:spcPts val="0"/>
              </a:spcBef>
              <a:spcAft>
                <a:spcPts val="0"/>
              </a:spcAft>
              <a:buClr>
                <a:srgbClr val="265FAA"/>
              </a:buClr>
              <a:buSzPts val="3600"/>
              <a:buFont typeface="Arial"/>
              <a:buChar char="•"/>
            </a:pPr>
            <a:r>
              <a:rPr lang="en-US" sz="3600" i="0" u="none" dirty="0">
                <a:latin typeface="Times New Roman" panose="02020603050405020304" pitchFamily="18" charset="0"/>
                <a:ea typeface="Arial"/>
                <a:cs typeface="Times New Roman" panose="02020603050405020304" pitchFamily="18" charset="0"/>
                <a:sym typeface="Arial"/>
              </a:rPr>
              <a:t>  Identify Areas of Agreement</a:t>
            </a:r>
            <a:endParaRPr dirty="0">
              <a:latin typeface="Times New Roman" panose="02020603050405020304" pitchFamily="18" charset="0"/>
              <a:cs typeface="Times New Roman" panose="02020603050405020304" pitchFamily="18" charset="0"/>
            </a:endParaRPr>
          </a:p>
        </p:txBody>
      </p:sp>
      <p:sp>
        <p:nvSpPr>
          <p:cNvPr id="266" name="Google Shape;266;p37"/>
          <p:cNvSpPr txBox="1"/>
          <p:nvPr/>
        </p:nvSpPr>
        <p:spPr>
          <a:xfrm>
            <a:off x="644525" y="4048125"/>
            <a:ext cx="7315200" cy="641350"/>
          </a:xfrm>
          <a:prstGeom prst="rect">
            <a:avLst/>
          </a:prstGeom>
          <a:noFill/>
          <a:ln>
            <a:noFill/>
          </a:ln>
        </p:spPr>
        <p:txBody>
          <a:bodyPr spcFirstLastPara="1" wrap="square" lIns="91425" tIns="45700" rIns="91425" bIns="45700" anchor="t" anchorCtr="0">
            <a:noAutofit/>
          </a:bodyPr>
          <a:lstStyle/>
          <a:p>
            <a:pPr marL="0" marR="0" lvl="0" indent="-228600" algn="l" rtl="0">
              <a:lnSpc>
                <a:spcPct val="100000"/>
              </a:lnSpc>
              <a:spcBef>
                <a:spcPts val="0"/>
              </a:spcBef>
              <a:spcAft>
                <a:spcPts val="0"/>
              </a:spcAft>
              <a:buClr>
                <a:srgbClr val="265FAA"/>
              </a:buClr>
              <a:buSzPts val="3600"/>
              <a:buFont typeface="Arial"/>
              <a:buChar char="•"/>
            </a:pPr>
            <a:r>
              <a:rPr lang="en-US" sz="3600" i="0" u="none" dirty="0">
                <a:latin typeface="Times New Roman" panose="02020603050405020304" pitchFamily="18" charset="0"/>
                <a:ea typeface="Arial"/>
                <a:cs typeface="Times New Roman" panose="02020603050405020304" pitchFamily="18" charset="0"/>
                <a:sym typeface="Arial"/>
              </a:rPr>
              <a:t>  Search for Solutions</a:t>
            </a:r>
            <a:endParaRPr dirty="0">
              <a:latin typeface="Times New Roman" panose="02020603050405020304" pitchFamily="18" charset="0"/>
              <a:cs typeface="Times New Roman" panose="02020603050405020304" pitchFamily="18" charset="0"/>
            </a:endParaRPr>
          </a:p>
        </p:txBody>
      </p:sp>
      <p:sp>
        <p:nvSpPr>
          <p:cNvPr id="267" name="Google Shape;267;p37"/>
          <p:cNvSpPr txBox="1"/>
          <p:nvPr/>
        </p:nvSpPr>
        <p:spPr>
          <a:xfrm>
            <a:off x="644525" y="4962525"/>
            <a:ext cx="7315200" cy="641350"/>
          </a:xfrm>
          <a:prstGeom prst="rect">
            <a:avLst/>
          </a:prstGeom>
          <a:noFill/>
          <a:ln>
            <a:noFill/>
          </a:ln>
        </p:spPr>
        <p:txBody>
          <a:bodyPr spcFirstLastPara="1" wrap="square" lIns="91425" tIns="45700" rIns="91425" bIns="45700" anchor="t" anchorCtr="0">
            <a:noAutofit/>
          </a:bodyPr>
          <a:lstStyle/>
          <a:p>
            <a:pPr marL="0" marR="0" lvl="0" indent="-228600" algn="l" rtl="0">
              <a:lnSpc>
                <a:spcPct val="100000"/>
              </a:lnSpc>
              <a:spcBef>
                <a:spcPts val="0"/>
              </a:spcBef>
              <a:spcAft>
                <a:spcPts val="0"/>
              </a:spcAft>
              <a:buClr>
                <a:srgbClr val="265FAA"/>
              </a:buClr>
              <a:buSzPts val="3600"/>
              <a:buFont typeface="Arial"/>
              <a:buChar char="•"/>
            </a:pPr>
            <a:r>
              <a:rPr lang="en-US" sz="3600" i="0" u="none" dirty="0">
                <a:latin typeface="Times New Roman" panose="02020603050405020304" pitchFamily="18" charset="0"/>
                <a:ea typeface="Arial"/>
                <a:cs typeface="Times New Roman" panose="02020603050405020304" pitchFamily="18" charset="0"/>
                <a:sym typeface="Arial"/>
              </a:rPr>
              <a:t>  Reach a Consensus</a:t>
            </a:r>
            <a:endParaRPr dirty="0">
              <a:latin typeface="Times New Roman" panose="02020603050405020304" pitchFamily="18" charset="0"/>
              <a:cs typeface="Times New Roman" panose="02020603050405020304" pitchFamily="18" charset="0"/>
            </a:endParaRPr>
          </a:p>
        </p:txBody>
      </p:sp>
      <p:pic>
        <p:nvPicPr>
          <p:cNvPr id="268" name="Google Shape;268;p37" descr="photo8.gif"/>
          <p:cNvPicPr preferRelativeResize="0"/>
          <p:nvPr/>
        </p:nvPicPr>
        <p:blipFill rotWithShape="1">
          <a:blip r:embed="rId3">
            <a:alphaModFix/>
          </a:blip>
          <a:srcRect/>
          <a:stretch/>
        </p:blipFill>
        <p:spPr>
          <a:xfrm>
            <a:off x="6553200" y="4267200"/>
            <a:ext cx="2325687" cy="2286000"/>
          </a:xfrm>
          <a:prstGeom prst="rect">
            <a:avLst/>
          </a:prstGeom>
          <a:noFill/>
          <a:ln>
            <a:noFill/>
          </a:ln>
        </p:spPr>
      </p:pic>
      <p:sp>
        <p:nvSpPr>
          <p:cNvPr id="269" name="Google Shape;269;p37"/>
          <p:cNvSpPr txBox="1"/>
          <p:nvPr/>
        </p:nvSpPr>
        <p:spPr>
          <a:xfrm>
            <a:off x="28575" y="1143000"/>
            <a:ext cx="9156700" cy="12128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265FAA"/>
              </a:buClr>
              <a:buSzPts val="4300"/>
              <a:buFont typeface="Arial"/>
              <a:buNone/>
            </a:pPr>
            <a:r>
              <a:rPr lang="en-US" sz="4300" b="1" i="0" u="none" strike="noStrike" cap="none" dirty="0">
                <a:solidFill>
                  <a:srgbClr val="265FAA"/>
                </a:solidFill>
                <a:latin typeface="Times New Roman" panose="02020603050405020304" pitchFamily="18" charset="0"/>
                <a:ea typeface="Arial"/>
                <a:cs typeface="Times New Roman" panose="02020603050405020304" pitchFamily="18" charset="0"/>
                <a:sym typeface="Arial"/>
              </a:rPr>
              <a:t>RESOLVING CONFLICT</a:t>
            </a:r>
            <a:endParaRPr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1"/>
              </a:buClr>
              <a:buSzPts val="1800"/>
              <a:buFont typeface="Arial"/>
              <a:buNone/>
            </a:pPr>
            <a:endParaRPr sz="1800" b="1" i="0" u="none" strike="noStrike" cap="none" dirty="0">
              <a:solidFill>
                <a:srgbClr val="5B5BA0"/>
              </a:solidFill>
              <a:latin typeface="Times New Roman" panose="02020603050405020304" pitchFamily="18" charset="0"/>
              <a:ea typeface="Arial"/>
              <a:cs typeface="Times New Roman" panose="02020603050405020304" pitchFamily="18" charset="0"/>
              <a:sym typeface="Arial"/>
            </a:endParaRPr>
          </a:p>
        </p:txBody>
      </p:sp>
    </p:spTree>
    <p:extLst>
      <p:ext uri="{BB962C8B-B14F-4D97-AF65-F5344CB8AC3E}">
        <p14:creationId xmlns:p14="http://schemas.microsoft.com/office/powerpoint/2010/main" val="1894163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8"/>
          <p:cNvSpPr txBox="1">
            <a:spLocks noGrp="1"/>
          </p:cNvSpPr>
          <p:nvPr>
            <p:ph type="title"/>
          </p:nvPr>
        </p:nvSpPr>
        <p:spPr>
          <a:xfrm>
            <a:off x="457200" y="47062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dirty="0">
                <a:latin typeface="Times New Roman" panose="02020603050405020304" pitchFamily="18" charset="0"/>
                <a:cs typeface="Times New Roman" panose="02020603050405020304" pitchFamily="18" charset="0"/>
              </a:rPr>
              <a:t>One on One Technique</a:t>
            </a:r>
            <a:endParaRPr sz="4000" b="1" dirty="0">
              <a:latin typeface="Times New Roman" panose="02020603050405020304" pitchFamily="18" charset="0"/>
              <a:cs typeface="Times New Roman" panose="02020603050405020304" pitchFamily="18" charset="0"/>
            </a:endParaRPr>
          </a:p>
        </p:txBody>
      </p:sp>
      <p:sp>
        <p:nvSpPr>
          <p:cNvPr id="276" name="Google Shape;276;p38"/>
          <p:cNvSpPr txBox="1">
            <a:spLocks noGrp="1"/>
          </p:cNvSpPr>
          <p:nvPr>
            <p:ph type="body" idx="1"/>
          </p:nvPr>
        </p:nvSpPr>
        <p:spPr>
          <a:xfrm>
            <a:off x="457200" y="1905000"/>
            <a:ext cx="8229600" cy="3230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800" dirty="0">
                <a:latin typeface="Times New Roman" panose="02020603050405020304" pitchFamily="18" charset="0"/>
                <a:cs typeface="Times New Roman" panose="02020603050405020304" pitchFamily="18" charset="0"/>
              </a:rPr>
              <a:t>Raising the B.A.R.</a:t>
            </a:r>
            <a:endParaRPr sz="2800" dirty="0">
              <a:latin typeface="Times New Roman" panose="02020603050405020304" pitchFamily="18" charset="0"/>
              <a:cs typeface="Times New Roman" panose="02020603050405020304" pitchFamily="18" charset="0"/>
            </a:endParaRPr>
          </a:p>
          <a:p>
            <a:pPr marL="0" lvl="0" indent="0" algn="l" rtl="0">
              <a:spcBef>
                <a:spcPts val="640"/>
              </a:spcBef>
              <a:spcAft>
                <a:spcPts val="0"/>
              </a:spcAft>
              <a:buNone/>
            </a:pPr>
            <a:endParaRPr sz="2800" dirty="0">
              <a:latin typeface="Times New Roman" panose="02020603050405020304" pitchFamily="18" charset="0"/>
              <a:cs typeface="Times New Roman" panose="02020603050405020304" pitchFamily="18" charset="0"/>
            </a:endParaRPr>
          </a:p>
          <a:p>
            <a:pPr marL="0" lvl="0" indent="0" algn="l" rtl="0">
              <a:spcBef>
                <a:spcPts val="640"/>
              </a:spcBef>
              <a:spcAft>
                <a:spcPts val="0"/>
              </a:spcAft>
              <a:buNone/>
            </a:pPr>
            <a:r>
              <a:rPr lang="en-US" sz="2800" dirty="0">
                <a:latin typeface="Times New Roman" panose="02020603050405020304" pitchFamily="18" charset="0"/>
                <a:cs typeface="Times New Roman" panose="02020603050405020304" pitchFamily="18" charset="0"/>
              </a:rPr>
              <a:t>B: Breathe</a:t>
            </a:r>
            <a:endParaRPr sz="2800" dirty="0">
              <a:latin typeface="Times New Roman" panose="02020603050405020304" pitchFamily="18" charset="0"/>
              <a:cs typeface="Times New Roman" panose="02020603050405020304" pitchFamily="18" charset="0"/>
            </a:endParaRPr>
          </a:p>
          <a:p>
            <a:pPr marL="0" lvl="0" indent="0" algn="l" rtl="0">
              <a:spcBef>
                <a:spcPts val="640"/>
              </a:spcBef>
              <a:spcAft>
                <a:spcPts val="0"/>
              </a:spcAft>
              <a:buNone/>
            </a:pPr>
            <a:r>
              <a:rPr lang="en-US" sz="2800" dirty="0">
                <a:latin typeface="Times New Roman" panose="02020603050405020304" pitchFamily="18" charset="0"/>
                <a:cs typeface="Times New Roman" panose="02020603050405020304" pitchFamily="18" charset="0"/>
              </a:rPr>
              <a:t>A: Acknowledge</a:t>
            </a:r>
            <a:endParaRPr sz="2800" dirty="0">
              <a:latin typeface="Times New Roman" panose="02020603050405020304" pitchFamily="18" charset="0"/>
              <a:cs typeface="Times New Roman" panose="02020603050405020304" pitchFamily="18" charset="0"/>
            </a:endParaRPr>
          </a:p>
          <a:p>
            <a:pPr marL="0" lvl="0" indent="0" algn="l" rtl="0">
              <a:spcBef>
                <a:spcPts val="640"/>
              </a:spcBef>
              <a:spcAft>
                <a:spcPts val="0"/>
              </a:spcAft>
              <a:buNone/>
            </a:pPr>
            <a:r>
              <a:rPr lang="en-US" sz="2800" dirty="0">
                <a:latin typeface="Times New Roman" panose="02020603050405020304" pitchFamily="18" charset="0"/>
                <a:cs typeface="Times New Roman" panose="02020603050405020304" pitchFamily="18" charset="0"/>
              </a:rPr>
              <a:t>R: Respond</a:t>
            </a:r>
            <a:endParaRPr sz="2800" dirty="0">
              <a:latin typeface="Times New Roman" panose="02020603050405020304" pitchFamily="18" charset="0"/>
              <a:cs typeface="Times New Roman" panose="02020603050405020304" pitchFamily="18" charset="0"/>
            </a:endParaRPr>
          </a:p>
        </p:txBody>
      </p:sp>
      <p:pic>
        <p:nvPicPr>
          <p:cNvPr id="277" name="Google Shape;277;p38"/>
          <p:cNvPicPr preferRelativeResize="0"/>
          <p:nvPr/>
        </p:nvPicPr>
        <p:blipFill>
          <a:blip r:embed="rId3">
            <a:alphaModFix/>
          </a:blip>
          <a:stretch>
            <a:fillRect/>
          </a:stretch>
        </p:blipFill>
        <p:spPr>
          <a:xfrm>
            <a:off x="3582276" y="2819400"/>
            <a:ext cx="5104524" cy="3376451"/>
          </a:xfrm>
          <a:prstGeom prst="rect">
            <a:avLst/>
          </a:prstGeom>
          <a:noFill/>
          <a:ln>
            <a:noFill/>
          </a:ln>
        </p:spPr>
      </p:pic>
    </p:spTree>
    <p:extLst>
      <p:ext uri="{BB962C8B-B14F-4D97-AF65-F5344CB8AC3E}">
        <p14:creationId xmlns:p14="http://schemas.microsoft.com/office/powerpoint/2010/main" val="1664989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9"/>
          <p:cNvSpPr txBox="1">
            <a:spLocks noGrp="1"/>
          </p:cNvSpPr>
          <p:nvPr>
            <p:ph type="title"/>
          </p:nvPr>
        </p:nvSpPr>
        <p:spPr>
          <a:xfrm>
            <a:off x="0" y="457200"/>
            <a:ext cx="91440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dirty="0">
                <a:latin typeface="Times New Roman" panose="02020603050405020304" pitchFamily="18" charset="0"/>
                <a:cs typeface="Times New Roman" panose="02020603050405020304" pitchFamily="18" charset="0"/>
              </a:rPr>
              <a:t>Future Transition Plan</a:t>
            </a:r>
            <a:endParaRPr sz="4000" b="1" dirty="0">
              <a:latin typeface="Times New Roman" panose="02020603050405020304" pitchFamily="18" charset="0"/>
              <a:cs typeface="Times New Roman" panose="02020603050405020304" pitchFamily="18" charset="0"/>
            </a:endParaRPr>
          </a:p>
        </p:txBody>
      </p:sp>
      <p:sp>
        <p:nvSpPr>
          <p:cNvPr id="284" name="Google Shape;284;p39"/>
          <p:cNvSpPr txBox="1">
            <a:spLocks noGrp="1"/>
          </p:cNvSpPr>
          <p:nvPr>
            <p:ph type="body" idx="1"/>
          </p:nvPr>
        </p:nvSpPr>
        <p:spPr>
          <a:xfrm>
            <a:off x="304800" y="2133600"/>
            <a:ext cx="8105775" cy="3230700"/>
          </a:xfrm>
          <a:prstGeom prst="rect">
            <a:avLst/>
          </a:prstGeom>
        </p:spPr>
        <p:txBody>
          <a:bodyPr spcFirstLastPara="1" wrap="square" lIns="91425" tIns="45700" rIns="91425" bIns="45700" anchor="t" anchorCtr="0">
            <a:noAutofit/>
          </a:bodyPr>
          <a:lstStyle/>
          <a:p>
            <a:pPr marL="457200" lvl="0" indent="-381000" algn="l" rtl="0">
              <a:spcBef>
                <a:spcPts val="640"/>
              </a:spcBef>
              <a:spcAft>
                <a:spcPts val="0"/>
              </a:spcAft>
              <a:buSzPts val="2400"/>
              <a:buChar char="●"/>
            </a:pPr>
            <a:r>
              <a:rPr lang="en-US" sz="2800" dirty="0">
                <a:latin typeface="Times New Roman" panose="02020603050405020304" pitchFamily="18" charset="0"/>
                <a:cs typeface="Times New Roman" panose="02020603050405020304" pitchFamily="18" charset="0"/>
              </a:rPr>
              <a:t>Not MY year or YOUR year - it’s the TEAM’s year.</a:t>
            </a:r>
          </a:p>
          <a:p>
            <a:pPr marL="457200" lvl="0" indent="-381000" algn="l" rtl="0">
              <a:spcBef>
                <a:spcPts val="640"/>
              </a:spcBef>
              <a:spcAft>
                <a:spcPts val="0"/>
              </a:spcAft>
              <a:buSzPts val="2400"/>
              <a:buChar char="●"/>
            </a:pPr>
            <a:endParaRPr sz="1000" dirty="0">
              <a:latin typeface="Times New Roman" panose="02020603050405020304" pitchFamily="18" charset="0"/>
              <a:cs typeface="Times New Roman" panose="02020603050405020304" pitchFamily="18" charset="0"/>
            </a:endParaRPr>
          </a:p>
          <a:p>
            <a:pPr marL="457200" lvl="0" indent="-381000" algn="l" rtl="0">
              <a:spcBef>
                <a:spcPts val="0"/>
              </a:spcBef>
              <a:spcAft>
                <a:spcPts val="0"/>
              </a:spcAft>
              <a:buSzPts val="2400"/>
              <a:buChar char="●"/>
            </a:pPr>
            <a:r>
              <a:rPr lang="en-US" sz="2800" dirty="0">
                <a:latin typeface="Times New Roman" panose="02020603050405020304" pitchFamily="18" charset="0"/>
                <a:cs typeface="Times New Roman" panose="02020603050405020304" pitchFamily="18" charset="0"/>
              </a:rPr>
              <a:t>All team members find &amp; mentor their replacement.</a:t>
            </a:r>
          </a:p>
          <a:p>
            <a:pPr marL="76200" lvl="0" indent="0" algn="l" rtl="0">
              <a:spcBef>
                <a:spcPts val="0"/>
              </a:spcBef>
              <a:spcAft>
                <a:spcPts val="0"/>
              </a:spcAft>
              <a:buSzPts val="2400"/>
              <a:buNone/>
            </a:pPr>
            <a:endParaRPr sz="1000" dirty="0">
              <a:latin typeface="Times New Roman" panose="02020603050405020304" pitchFamily="18" charset="0"/>
              <a:cs typeface="Times New Roman" panose="02020603050405020304" pitchFamily="18" charset="0"/>
            </a:endParaRPr>
          </a:p>
          <a:p>
            <a:pPr marL="457200" lvl="0" indent="-381000" algn="l" rtl="0">
              <a:spcBef>
                <a:spcPts val="0"/>
              </a:spcBef>
              <a:spcAft>
                <a:spcPts val="0"/>
              </a:spcAft>
              <a:buSzPts val="2400"/>
              <a:buChar char="●"/>
            </a:pPr>
            <a:r>
              <a:rPr lang="en-US" sz="2800" dirty="0">
                <a:latin typeface="Times New Roman" panose="02020603050405020304" pitchFamily="18" charset="0"/>
                <a:cs typeface="Times New Roman" panose="02020603050405020304" pitchFamily="18" charset="0"/>
              </a:rPr>
              <a:t>All team members help and train their replacement. </a:t>
            </a:r>
          </a:p>
          <a:p>
            <a:pPr marL="76200" lvl="0" indent="0" algn="l" rtl="0">
              <a:spcBef>
                <a:spcPts val="0"/>
              </a:spcBef>
              <a:spcAft>
                <a:spcPts val="0"/>
              </a:spcAft>
              <a:buSzPts val="2400"/>
              <a:buNone/>
            </a:pPr>
            <a:endParaRPr sz="1000" dirty="0">
              <a:latin typeface="Times New Roman" panose="02020603050405020304" pitchFamily="18" charset="0"/>
              <a:cs typeface="Times New Roman" panose="02020603050405020304" pitchFamily="18" charset="0"/>
            </a:endParaRPr>
          </a:p>
          <a:p>
            <a:pPr marL="457200" lvl="0" indent="-381000" algn="l" rtl="0">
              <a:spcBef>
                <a:spcPts val="0"/>
              </a:spcBef>
              <a:spcAft>
                <a:spcPts val="0"/>
              </a:spcAft>
              <a:buSzPts val="2400"/>
              <a:buChar char="●"/>
            </a:pPr>
            <a:r>
              <a:rPr lang="en-US" sz="2800" dirty="0">
                <a:latin typeface="Times New Roman" panose="02020603050405020304" pitchFamily="18" charset="0"/>
                <a:cs typeface="Times New Roman" panose="02020603050405020304" pitchFamily="18" charset="0"/>
              </a:rPr>
              <a:t>Smooth and seamless transition between President and the President elect.  You are a strong duo.  Your team should see you as ONE! </a:t>
            </a:r>
            <a:endParaRPr sz="2800" dirty="0">
              <a:latin typeface="Times New Roman" panose="02020603050405020304" pitchFamily="18" charset="0"/>
              <a:cs typeface="Times New Roman" panose="02020603050405020304" pitchFamily="18" charset="0"/>
            </a:endParaRPr>
          </a:p>
          <a:p>
            <a:pPr marL="0" lvl="0" indent="0" algn="l" rtl="0">
              <a:spcBef>
                <a:spcPts val="640"/>
              </a:spcBef>
              <a:spcAft>
                <a:spcPts val="0"/>
              </a:spcAft>
              <a:buNone/>
            </a:pPr>
            <a:endParaRP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642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3" name="Google Shape;293;p40"/>
          <p:cNvSpPr txBox="1"/>
          <p:nvPr/>
        </p:nvSpPr>
        <p:spPr>
          <a:xfrm>
            <a:off x="2209800" y="685800"/>
            <a:ext cx="6771600" cy="1063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4000" b="1" dirty="0">
                <a:solidFill>
                  <a:srgbClr val="0066CC"/>
                </a:solidFill>
                <a:latin typeface="Times New Roman" panose="02020603050405020304" pitchFamily="18" charset="0"/>
                <a:cs typeface="Times New Roman" panose="02020603050405020304" pitchFamily="18" charset="0"/>
              </a:rPr>
              <a:t>The </a:t>
            </a:r>
            <a:r>
              <a:rPr lang="en-US" sz="4000" b="1" dirty="0">
                <a:solidFill>
                  <a:srgbClr val="FF0000"/>
                </a:solidFill>
                <a:latin typeface="Times New Roman" panose="02020603050405020304" pitchFamily="18" charset="0"/>
                <a:cs typeface="Times New Roman" panose="02020603050405020304" pitchFamily="18" charset="0"/>
              </a:rPr>
              <a:t>POWER</a:t>
            </a:r>
            <a:r>
              <a:rPr lang="en-US" sz="4000" b="1" dirty="0">
                <a:solidFill>
                  <a:srgbClr val="0066CC"/>
                </a:solidFill>
                <a:latin typeface="Times New Roman" panose="02020603050405020304" pitchFamily="18" charset="0"/>
                <a:cs typeface="Times New Roman" panose="02020603050405020304" pitchFamily="18" charset="0"/>
              </a:rPr>
              <a:t> of Leadership</a:t>
            </a:r>
            <a:endParaRPr sz="4000" b="1" dirty="0">
              <a:solidFill>
                <a:srgbClr val="0066CC"/>
              </a:solidFill>
              <a:latin typeface="Times New Roman" panose="02020603050405020304" pitchFamily="18" charset="0"/>
              <a:cs typeface="Times New Roman" panose="02020603050405020304" pitchFamily="18" charset="0"/>
            </a:endParaRPr>
          </a:p>
        </p:txBody>
      </p:sp>
      <p:sp>
        <p:nvSpPr>
          <p:cNvPr id="294" name="Google Shape;294;p40"/>
          <p:cNvSpPr txBox="1"/>
          <p:nvPr/>
        </p:nvSpPr>
        <p:spPr>
          <a:xfrm>
            <a:off x="457200" y="2514600"/>
            <a:ext cx="7848600" cy="3824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3600" dirty="0">
                <a:solidFill>
                  <a:schemeClr val="dk1"/>
                </a:solidFill>
                <a:latin typeface="Times New Roman" panose="02020603050405020304" pitchFamily="18" charset="0"/>
                <a:cs typeface="Times New Roman" panose="02020603050405020304" pitchFamily="18" charset="0"/>
              </a:rPr>
              <a:t>Leadership is not just about what you do, but what you can inspire, encourage and empower others to do.</a:t>
            </a:r>
            <a:endParaRPr sz="3600" dirty="0">
              <a:solidFill>
                <a:schemeClr val="dk1"/>
              </a:solidFill>
              <a:latin typeface="Times New Roman" panose="02020603050405020304" pitchFamily="18" charset="0"/>
              <a:cs typeface="Times New Roman" panose="02020603050405020304" pitchFamily="18" charset="0"/>
            </a:endParaRPr>
          </a:p>
          <a:p>
            <a:pPr marL="0" lvl="0" indent="0" algn="ctr" rtl="0">
              <a:lnSpc>
                <a:spcPct val="115000"/>
              </a:lnSpc>
              <a:spcBef>
                <a:spcPts val="0"/>
              </a:spcBef>
              <a:spcAft>
                <a:spcPts val="0"/>
              </a:spcAft>
              <a:buNone/>
            </a:pPr>
            <a:r>
              <a:rPr lang="en-US" sz="3600" dirty="0">
                <a:solidFill>
                  <a:schemeClr val="dk1"/>
                </a:solidFill>
                <a:latin typeface="Times New Roman" panose="02020603050405020304" pitchFamily="18" charset="0"/>
                <a:cs typeface="Times New Roman" panose="02020603050405020304" pitchFamily="18" charset="0"/>
              </a:rPr>
              <a:t>Jon Gordon</a:t>
            </a:r>
            <a:endParaRPr sz="3600" dirty="0">
              <a:solidFill>
                <a:schemeClr val="dk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159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1" name="Google Shape;301;p41"/>
          <p:cNvSpPr txBox="1">
            <a:spLocks noGrp="1"/>
          </p:cNvSpPr>
          <p:nvPr>
            <p:ph type="body" idx="1"/>
          </p:nvPr>
        </p:nvSpPr>
        <p:spPr>
          <a:xfrm>
            <a:off x="3657600" y="2362200"/>
            <a:ext cx="7955100" cy="36849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Clr>
                <a:schemeClr val="dk1"/>
              </a:buClr>
              <a:buSzPts val="1100"/>
              <a:buFont typeface="Arial"/>
              <a:buNone/>
            </a:pPr>
            <a:r>
              <a:rPr lang="en-US" sz="3200" b="1" i="1" dirty="0">
                <a:solidFill>
                  <a:srgbClr val="1F497D"/>
                </a:solidFill>
                <a:latin typeface="Times New Roman" panose="02020603050405020304" pitchFamily="18" charset="0"/>
                <a:cs typeface="Times New Roman" panose="02020603050405020304" pitchFamily="18" charset="0"/>
              </a:rPr>
              <a:t>Leaders become great,</a:t>
            </a:r>
            <a:endParaRPr sz="3200" b="1" i="1" dirty="0">
              <a:solidFill>
                <a:srgbClr val="1F497D"/>
              </a:solidFill>
              <a:latin typeface="Times New Roman" panose="02020603050405020304" pitchFamily="18" charset="0"/>
              <a:cs typeface="Times New Roman" panose="02020603050405020304" pitchFamily="18" charset="0"/>
            </a:endParaRPr>
          </a:p>
          <a:p>
            <a:pPr marL="0" lvl="0" indent="0" algn="l" rtl="0">
              <a:spcBef>
                <a:spcPts val="640"/>
              </a:spcBef>
              <a:spcAft>
                <a:spcPts val="0"/>
              </a:spcAft>
              <a:buClr>
                <a:schemeClr val="dk1"/>
              </a:buClr>
              <a:buSzPts val="1100"/>
              <a:buFont typeface="Arial"/>
              <a:buNone/>
            </a:pPr>
            <a:r>
              <a:rPr lang="en-US" sz="3200" b="1" i="1" dirty="0">
                <a:solidFill>
                  <a:srgbClr val="1F497D"/>
                </a:solidFill>
                <a:latin typeface="Times New Roman" panose="02020603050405020304" pitchFamily="18" charset="0"/>
                <a:cs typeface="Times New Roman" panose="02020603050405020304" pitchFamily="18" charset="0"/>
              </a:rPr>
              <a:t>not because of their power,</a:t>
            </a:r>
            <a:endParaRPr sz="3200" b="1" i="1" dirty="0">
              <a:solidFill>
                <a:srgbClr val="1F497D"/>
              </a:solidFill>
              <a:latin typeface="Times New Roman" panose="02020603050405020304" pitchFamily="18" charset="0"/>
              <a:cs typeface="Times New Roman" panose="02020603050405020304" pitchFamily="18" charset="0"/>
            </a:endParaRPr>
          </a:p>
          <a:p>
            <a:pPr marL="0" lvl="0" indent="0" algn="l" rtl="0">
              <a:spcBef>
                <a:spcPts val="640"/>
              </a:spcBef>
              <a:spcAft>
                <a:spcPts val="0"/>
              </a:spcAft>
              <a:buClr>
                <a:schemeClr val="dk1"/>
              </a:buClr>
              <a:buSzPts val="1100"/>
              <a:buFont typeface="Arial"/>
              <a:buNone/>
            </a:pPr>
            <a:r>
              <a:rPr lang="en-US" sz="3200" b="1" i="1" dirty="0">
                <a:solidFill>
                  <a:srgbClr val="1F497D"/>
                </a:solidFill>
                <a:latin typeface="Times New Roman" panose="02020603050405020304" pitchFamily="18" charset="0"/>
                <a:cs typeface="Times New Roman" panose="02020603050405020304" pitchFamily="18" charset="0"/>
              </a:rPr>
              <a:t>but because of their ability</a:t>
            </a:r>
            <a:endParaRPr sz="3200" b="1" i="1" dirty="0">
              <a:solidFill>
                <a:srgbClr val="1F497D"/>
              </a:solidFill>
              <a:latin typeface="Times New Roman" panose="02020603050405020304" pitchFamily="18" charset="0"/>
              <a:cs typeface="Times New Roman" panose="02020603050405020304" pitchFamily="18" charset="0"/>
            </a:endParaRPr>
          </a:p>
          <a:p>
            <a:pPr marL="0" lvl="0" indent="0" algn="l" rtl="0">
              <a:spcBef>
                <a:spcPts val="640"/>
              </a:spcBef>
              <a:spcAft>
                <a:spcPts val="0"/>
              </a:spcAft>
              <a:buClr>
                <a:schemeClr val="dk1"/>
              </a:buClr>
              <a:buSzPts val="1100"/>
              <a:buFont typeface="Arial"/>
              <a:buNone/>
            </a:pPr>
            <a:r>
              <a:rPr lang="en-US" sz="3200" b="1" i="1" dirty="0">
                <a:solidFill>
                  <a:srgbClr val="1F497D"/>
                </a:solidFill>
                <a:latin typeface="Times New Roman" panose="02020603050405020304" pitchFamily="18" charset="0"/>
                <a:cs typeface="Times New Roman" panose="02020603050405020304" pitchFamily="18" charset="0"/>
              </a:rPr>
              <a:t>to empower others.</a:t>
            </a:r>
            <a:endParaRPr sz="3200" b="1" i="1" dirty="0">
              <a:solidFill>
                <a:srgbClr val="1F497D"/>
              </a:solidFill>
              <a:latin typeface="Times New Roman" panose="02020603050405020304" pitchFamily="18" charset="0"/>
              <a:cs typeface="Times New Roman" panose="02020603050405020304" pitchFamily="18" charset="0"/>
            </a:endParaRPr>
          </a:p>
          <a:p>
            <a:pPr marL="0" lvl="0" indent="0" algn="l" rtl="0">
              <a:spcBef>
                <a:spcPts val="640"/>
              </a:spcBef>
              <a:spcAft>
                <a:spcPts val="0"/>
              </a:spcAft>
              <a:buClr>
                <a:schemeClr val="dk1"/>
              </a:buClr>
              <a:buSzPts val="1100"/>
              <a:buFont typeface="Arial"/>
              <a:buNone/>
            </a:pPr>
            <a:endParaRPr sz="3200" b="1" i="1" dirty="0">
              <a:solidFill>
                <a:srgbClr val="1F497D"/>
              </a:solidFill>
              <a:latin typeface="Times New Roman" panose="02020603050405020304" pitchFamily="18" charset="0"/>
              <a:cs typeface="Times New Roman" panose="02020603050405020304" pitchFamily="18" charset="0"/>
            </a:endParaRPr>
          </a:p>
          <a:p>
            <a:pPr marL="0" lvl="0" indent="0" algn="l" rtl="0">
              <a:spcBef>
                <a:spcPts val="640"/>
              </a:spcBef>
              <a:spcAft>
                <a:spcPts val="0"/>
              </a:spcAft>
              <a:buClr>
                <a:schemeClr val="dk1"/>
              </a:buClr>
              <a:buSzPts val="1100"/>
              <a:buFont typeface="Arial"/>
              <a:buNone/>
            </a:pPr>
            <a:r>
              <a:rPr lang="en-US" sz="3200" b="1" i="1" dirty="0">
                <a:solidFill>
                  <a:srgbClr val="1F497D"/>
                </a:solidFill>
                <a:latin typeface="Times New Roman" panose="02020603050405020304" pitchFamily="18" charset="0"/>
                <a:cs typeface="Times New Roman" panose="02020603050405020304" pitchFamily="18" charset="0"/>
              </a:rPr>
              <a:t>-John Maxwell</a:t>
            </a:r>
            <a:endParaRPr sz="3200" b="1" i="1" dirty="0">
              <a:solidFill>
                <a:srgbClr val="1F497D"/>
              </a:solidFill>
              <a:latin typeface="Times New Roman" panose="02020603050405020304" pitchFamily="18" charset="0"/>
              <a:cs typeface="Times New Roman" panose="02020603050405020304" pitchFamily="18" charset="0"/>
            </a:endParaRPr>
          </a:p>
          <a:p>
            <a:pPr marL="0" lvl="0" indent="0" algn="l" rtl="0">
              <a:spcBef>
                <a:spcPts val="640"/>
              </a:spcBef>
              <a:spcAft>
                <a:spcPts val="0"/>
              </a:spcAft>
              <a:buNone/>
            </a:pPr>
            <a:endParaRP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6817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2"/>
          <p:cNvSpPr txBox="1">
            <a:spLocks noGrp="1"/>
          </p:cNvSpPr>
          <p:nvPr>
            <p:ph type="title"/>
          </p:nvPr>
        </p:nvSpPr>
        <p:spPr>
          <a:xfrm>
            <a:off x="457200" y="1676400"/>
            <a:ext cx="8229600" cy="1143000"/>
          </a:xfrm>
          <a:prstGeom prst="rect">
            <a:avLst/>
          </a:prstGeom>
        </p:spPr>
        <p:txBody>
          <a:bodyPr spcFirstLastPara="1" wrap="square" lIns="91425" tIns="45700" rIns="91425" bIns="45700" anchor="ctr" anchorCtr="0">
            <a:noAutofit/>
          </a:bodyPr>
          <a:lstStyle/>
          <a:p>
            <a:pPr marL="0" lvl="0" indent="0" algn="l" rtl="0">
              <a:spcBef>
                <a:spcPts val="640"/>
              </a:spcBef>
              <a:spcAft>
                <a:spcPts val="0"/>
              </a:spcAft>
              <a:buClr>
                <a:schemeClr val="dk1"/>
              </a:buClr>
              <a:buSzPts val="1100"/>
              <a:buFont typeface="Arial"/>
              <a:buNone/>
            </a:pPr>
            <a:r>
              <a:rPr lang="en-US" sz="3600">
                <a:solidFill>
                  <a:schemeClr val="dk1"/>
                </a:solidFill>
              </a:rPr>
              <a:t>Be the Leader you would Follow!</a:t>
            </a:r>
            <a:endParaRPr sz="3600">
              <a:solidFill>
                <a:schemeClr val="dk1"/>
              </a:solidFill>
            </a:endParaRPr>
          </a:p>
          <a:p>
            <a:pPr marL="0" lvl="0" indent="0" algn="ctr" rtl="0">
              <a:spcBef>
                <a:spcPts val="0"/>
              </a:spcBef>
              <a:spcAft>
                <a:spcPts val="0"/>
              </a:spcAft>
              <a:buNone/>
            </a:pPr>
            <a:endParaRPr sz="3200">
              <a:solidFill>
                <a:schemeClr val="dk1"/>
              </a:solidFill>
            </a:endParaRPr>
          </a:p>
        </p:txBody>
      </p:sp>
      <p:sp>
        <p:nvSpPr>
          <p:cNvPr id="308" name="Google Shape;308;p42"/>
          <p:cNvSpPr txBox="1">
            <a:spLocks noGrp="1"/>
          </p:cNvSpPr>
          <p:nvPr>
            <p:ph type="body" idx="1"/>
          </p:nvPr>
        </p:nvSpPr>
        <p:spPr>
          <a:xfrm>
            <a:off x="457200" y="2490175"/>
            <a:ext cx="8073300" cy="4181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Clr>
                <a:srgbClr val="000000"/>
              </a:buClr>
              <a:buSzPts val="1100"/>
              <a:buFont typeface="Arial"/>
              <a:buNone/>
            </a:pPr>
            <a:endParaRPr/>
          </a:p>
        </p:txBody>
      </p:sp>
      <p:pic>
        <p:nvPicPr>
          <p:cNvPr id="309" name="Google Shape;309;p42"/>
          <p:cNvPicPr preferRelativeResize="0"/>
          <p:nvPr/>
        </p:nvPicPr>
        <p:blipFill rotWithShape="1">
          <a:blip r:embed="rId3">
            <a:alphaModFix/>
          </a:blip>
          <a:srcRect t="1409" r="-1409" b="-2819"/>
          <a:stretch/>
        </p:blipFill>
        <p:spPr>
          <a:xfrm>
            <a:off x="457200" y="2540375"/>
            <a:ext cx="4901600" cy="3610750"/>
          </a:xfrm>
          <a:prstGeom prst="rect">
            <a:avLst/>
          </a:prstGeom>
          <a:noFill/>
          <a:ln>
            <a:noFill/>
          </a:ln>
        </p:spPr>
      </p:pic>
      <p:sp>
        <p:nvSpPr>
          <p:cNvPr id="310" name="Google Shape;310;p42"/>
          <p:cNvSpPr txBox="1"/>
          <p:nvPr/>
        </p:nvSpPr>
        <p:spPr>
          <a:xfrm>
            <a:off x="5708925" y="5823775"/>
            <a:ext cx="2342700" cy="6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t>THANK YOU!</a:t>
            </a:r>
            <a:endParaRPr sz="2400" b="1" dirty="0"/>
          </a:p>
        </p:txBody>
      </p:sp>
    </p:spTree>
    <p:extLst>
      <p:ext uri="{BB962C8B-B14F-4D97-AF65-F5344CB8AC3E}">
        <p14:creationId xmlns:p14="http://schemas.microsoft.com/office/powerpoint/2010/main" val="1602443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Google Shape;115;p17"/>
          <p:cNvSpPr txBox="1">
            <a:spLocks noGrp="1"/>
          </p:cNvSpPr>
          <p:nvPr>
            <p:ph type="body" idx="1"/>
          </p:nvPr>
        </p:nvSpPr>
        <p:spPr>
          <a:xfrm>
            <a:off x="457200" y="1600200"/>
            <a:ext cx="8229600" cy="32307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r>
              <a:rPr lang="en-US" sz="6000" b="1" dirty="0">
                <a:latin typeface="Times New Roman" panose="02020603050405020304" pitchFamily="18" charset="0"/>
                <a:cs typeface="Times New Roman" panose="02020603050405020304" pitchFamily="18" charset="0"/>
              </a:rPr>
              <a:t>What makes a </a:t>
            </a:r>
            <a:endParaRPr sz="6000" b="1" dirty="0">
              <a:latin typeface="Times New Roman" panose="02020603050405020304" pitchFamily="18" charset="0"/>
              <a:cs typeface="Times New Roman" panose="02020603050405020304" pitchFamily="18" charset="0"/>
            </a:endParaRPr>
          </a:p>
          <a:p>
            <a:pPr marL="0" lvl="0" indent="0" algn="ctr" rtl="0">
              <a:spcBef>
                <a:spcPts val="640"/>
              </a:spcBef>
              <a:spcAft>
                <a:spcPts val="0"/>
              </a:spcAft>
              <a:buNone/>
            </a:pPr>
            <a:r>
              <a:rPr lang="en-US" sz="6000" b="1" dirty="0">
                <a:solidFill>
                  <a:srgbClr val="006BB6"/>
                </a:solidFill>
                <a:latin typeface="Times New Roman" panose="02020603050405020304" pitchFamily="18" charset="0"/>
                <a:cs typeface="Times New Roman" panose="02020603050405020304" pitchFamily="18" charset="0"/>
              </a:rPr>
              <a:t>GREAT</a:t>
            </a:r>
            <a:r>
              <a:rPr lang="en-US" sz="6000" b="1" dirty="0">
                <a:latin typeface="Times New Roman" panose="02020603050405020304" pitchFamily="18" charset="0"/>
                <a:cs typeface="Times New Roman" panose="02020603050405020304" pitchFamily="18" charset="0"/>
              </a:rPr>
              <a:t> Leader?</a:t>
            </a:r>
            <a:endParaRPr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1023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457200" y="1676400"/>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122" name="Google Shape;122;p18"/>
          <p:cNvSpPr txBox="1">
            <a:spLocks noGrp="1"/>
          </p:cNvSpPr>
          <p:nvPr>
            <p:ph type="body" idx="1"/>
          </p:nvPr>
        </p:nvSpPr>
        <p:spPr>
          <a:xfrm>
            <a:off x="457200" y="3017837"/>
            <a:ext cx="8229600" cy="3230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a:p>
        </p:txBody>
      </p:sp>
      <p:pic>
        <p:nvPicPr>
          <p:cNvPr id="123" name="Google Shape;123;p18"/>
          <p:cNvPicPr preferRelativeResize="0"/>
          <p:nvPr/>
        </p:nvPicPr>
        <p:blipFill>
          <a:blip r:embed="rId3">
            <a:alphaModFix/>
          </a:blip>
          <a:stretch>
            <a:fillRect/>
          </a:stretch>
        </p:blipFill>
        <p:spPr>
          <a:xfrm>
            <a:off x="-223838" y="0"/>
            <a:ext cx="9372600" cy="6934200"/>
          </a:xfrm>
          <a:prstGeom prst="rect">
            <a:avLst/>
          </a:prstGeom>
          <a:noFill/>
          <a:ln>
            <a:noFill/>
          </a:ln>
        </p:spPr>
      </p:pic>
    </p:spTree>
    <p:extLst>
      <p:ext uri="{BB962C8B-B14F-4D97-AF65-F5344CB8AC3E}">
        <p14:creationId xmlns:p14="http://schemas.microsoft.com/office/powerpoint/2010/main" val="4137817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p:nvPr/>
        </p:nvSpPr>
        <p:spPr>
          <a:xfrm>
            <a:off x="4202112" y="441324"/>
            <a:ext cx="4937125" cy="179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65FAA"/>
              </a:buClr>
              <a:buSzPts val="4800"/>
              <a:buFont typeface="Arial"/>
              <a:buNone/>
            </a:pPr>
            <a:r>
              <a:rPr lang="en-US" sz="4800" b="1" i="0" u="none" strike="noStrike" cap="none" dirty="0">
                <a:solidFill>
                  <a:srgbClr val="265FAA"/>
                </a:solidFill>
                <a:latin typeface="Times New Roman" panose="02020603050405020304" pitchFamily="18" charset="0"/>
                <a:ea typeface="Arial"/>
                <a:cs typeface="Times New Roman" panose="02020603050405020304" pitchFamily="18" charset="0"/>
                <a:sym typeface="Arial"/>
              </a:rPr>
              <a:t>LEADERSHIP STYLES</a:t>
            </a:r>
            <a:endParaRPr dirty="0">
              <a:latin typeface="Times New Roman" panose="02020603050405020304" pitchFamily="18" charset="0"/>
              <a:cs typeface="Times New Roman" panose="02020603050405020304" pitchFamily="18" charset="0"/>
            </a:endParaRPr>
          </a:p>
        </p:txBody>
      </p:sp>
      <p:sp>
        <p:nvSpPr>
          <p:cNvPr id="129" name="Google Shape;129;p19"/>
          <p:cNvSpPr txBox="1"/>
          <p:nvPr/>
        </p:nvSpPr>
        <p:spPr>
          <a:xfrm>
            <a:off x="542925" y="2286000"/>
            <a:ext cx="6564312" cy="11890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65FAA"/>
              </a:buClr>
              <a:buSzPts val="5600"/>
              <a:buFont typeface="Arial"/>
              <a:buNone/>
            </a:pPr>
            <a:r>
              <a:rPr lang="en-US" sz="5600" b="0" i="0" u="none" strike="noStrike" cap="none" dirty="0">
                <a:solidFill>
                  <a:srgbClr val="265FAA"/>
                </a:solidFill>
                <a:latin typeface="Times New Roman" panose="02020603050405020304" pitchFamily="18" charset="0"/>
                <a:ea typeface="Arial"/>
                <a:cs typeface="Times New Roman" panose="02020603050405020304" pitchFamily="18" charset="0"/>
                <a:sym typeface="Arial"/>
              </a:rPr>
              <a:t>Autocratic</a:t>
            </a:r>
            <a:endParaRPr dirty="0">
              <a:latin typeface="Times New Roman" panose="02020603050405020304" pitchFamily="18" charset="0"/>
              <a:cs typeface="Times New Roman" panose="02020603050405020304" pitchFamily="18" charset="0"/>
            </a:endParaRPr>
          </a:p>
        </p:txBody>
      </p:sp>
      <p:sp>
        <p:nvSpPr>
          <p:cNvPr id="130" name="Google Shape;130;p19"/>
          <p:cNvSpPr txBox="1"/>
          <p:nvPr/>
        </p:nvSpPr>
        <p:spPr>
          <a:xfrm>
            <a:off x="2041525" y="3505200"/>
            <a:ext cx="5846762" cy="11890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65FAA"/>
              </a:buClr>
              <a:buSzPts val="5600"/>
              <a:buFont typeface="Arial"/>
              <a:buNone/>
            </a:pPr>
            <a:r>
              <a:rPr lang="en-US" sz="5600" b="0" i="0" u="none" strike="noStrike" cap="none">
                <a:solidFill>
                  <a:srgbClr val="265FAA"/>
                </a:solidFill>
                <a:latin typeface="Times New Roman" panose="02020603050405020304" pitchFamily="18" charset="0"/>
                <a:ea typeface="Arial"/>
                <a:cs typeface="Times New Roman" panose="02020603050405020304" pitchFamily="18" charset="0"/>
                <a:sym typeface="Arial"/>
              </a:rPr>
              <a:t>Participative</a:t>
            </a:r>
            <a:endParaRPr>
              <a:latin typeface="Times New Roman" panose="02020603050405020304" pitchFamily="18" charset="0"/>
              <a:cs typeface="Times New Roman" panose="02020603050405020304" pitchFamily="18" charset="0"/>
            </a:endParaRPr>
          </a:p>
        </p:txBody>
      </p:sp>
      <p:sp>
        <p:nvSpPr>
          <p:cNvPr id="131" name="Google Shape;131;p19"/>
          <p:cNvSpPr txBox="1"/>
          <p:nvPr/>
        </p:nvSpPr>
        <p:spPr>
          <a:xfrm>
            <a:off x="3870325" y="4724400"/>
            <a:ext cx="4335462" cy="11890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65FAA"/>
              </a:buClr>
              <a:buSzPts val="5600"/>
              <a:buFont typeface="Arial"/>
              <a:buNone/>
            </a:pPr>
            <a:r>
              <a:rPr lang="en-US" sz="5600" b="0" i="0" u="none" strike="noStrike" cap="none">
                <a:solidFill>
                  <a:srgbClr val="265FAA"/>
                </a:solidFill>
                <a:latin typeface="Times New Roman" panose="02020603050405020304" pitchFamily="18" charset="0"/>
                <a:ea typeface="Arial"/>
                <a:cs typeface="Times New Roman" panose="02020603050405020304" pitchFamily="18" charset="0"/>
                <a:sym typeface="Arial"/>
              </a:rPr>
              <a:t>Delegative</a:t>
            </a:r>
            <a:endParaRP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6868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p:nvPr/>
        </p:nvSpPr>
        <p:spPr>
          <a:xfrm>
            <a:off x="381000" y="677069"/>
            <a:ext cx="3644900" cy="16938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65FAA"/>
              </a:buClr>
              <a:buSzPts val="4500"/>
              <a:buFont typeface="Arial"/>
              <a:buNone/>
            </a:pPr>
            <a:r>
              <a:rPr lang="en-US" sz="4500" b="1" i="0" u="none" strike="noStrike" cap="none" dirty="0">
                <a:solidFill>
                  <a:srgbClr val="265FAA"/>
                </a:solidFill>
                <a:latin typeface="Times New Roman" panose="02020603050405020304" pitchFamily="18" charset="0"/>
                <a:ea typeface="Arial"/>
                <a:cs typeface="Times New Roman" panose="02020603050405020304" pitchFamily="18" charset="0"/>
                <a:sym typeface="Arial"/>
              </a:rPr>
              <a:t>Autocratic</a:t>
            </a:r>
            <a:endParaRPr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rgbClr val="265FAA"/>
              </a:buClr>
              <a:buSzPts val="4500"/>
              <a:buFont typeface="Arial"/>
              <a:buNone/>
            </a:pPr>
            <a:r>
              <a:rPr lang="en-US" sz="4500" b="1" i="0" u="none" strike="noStrike" cap="none" dirty="0">
                <a:solidFill>
                  <a:srgbClr val="265FAA"/>
                </a:solidFill>
                <a:latin typeface="Times New Roman" panose="02020603050405020304" pitchFamily="18" charset="0"/>
                <a:ea typeface="Arial"/>
                <a:cs typeface="Times New Roman" panose="02020603050405020304" pitchFamily="18" charset="0"/>
                <a:sym typeface="Arial"/>
              </a:rPr>
              <a:t>Style</a:t>
            </a:r>
            <a:endParaRPr dirty="0">
              <a:latin typeface="Times New Roman" panose="02020603050405020304" pitchFamily="18" charset="0"/>
              <a:cs typeface="Times New Roman" panose="02020603050405020304" pitchFamily="18" charset="0"/>
            </a:endParaRPr>
          </a:p>
        </p:txBody>
      </p:sp>
      <p:sp>
        <p:nvSpPr>
          <p:cNvPr id="137" name="Google Shape;137;p20"/>
          <p:cNvSpPr txBox="1"/>
          <p:nvPr/>
        </p:nvSpPr>
        <p:spPr>
          <a:xfrm>
            <a:off x="3781425" y="1524000"/>
            <a:ext cx="5334000" cy="4740275"/>
          </a:xfrm>
          <a:prstGeom prst="rect">
            <a:avLst/>
          </a:prstGeom>
          <a:noFill/>
          <a:ln>
            <a:noFill/>
          </a:ln>
        </p:spPr>
        <p:txBody>
          <a:bodyPr spcFirstLastPara="1" wrap="square" lIns="91425" tIns="45700" rIns="91425" bIns="45700" anchor="t" anchorCtr="0">
            <a:noAutofit/>
          </a:bodyPr>
          <a:lstStyle/>
          <a:p>
            <a:pPr marL="569912" marR="0" lvl="0" indent="0" algn="l" rtl="0">
              <a:lnSpc>
                <a:spcPct val="100000"/>
              </a:lnSpc>
              <a:spcBef>
                <a:spcPts val="0"/>
              </a:spcBef>
              <a:spcAft>
                <a:spcPts val="0"/>
              </a:spcAft>
              <a:buClr>
                <a:schemeClr val="dk1"/>
              </a:buClr>
              <a:buSzPts val="2800"/>
              <a:buFont typeface="Arial"/>
              <a:buNone/>
            </a:pPr>
            <a:endParaRPr sz="2800" b="1" i="0" u="sng" dirty="0">
              <a:solidFill>
                <a:srgbClr val="265FAA"/>
              </a:solidFill>
              <a:latin typeface="Times New Roman" panose="02020603050405020304" pitchFamily="18" charset="0"/>
              <a:ea typeface="Arial"/>
              <a:cs typeface="Times New Roman" panose="02020603050405020304" pitchFamily="18" charset="0"/>
              <a:sym typeface="Arial"/>
            </a:endParaRPr>
          </a:p>
          <a:p>
            <a:pPr marL="569912" marR="0" lvl="0" indent="-203200" algn="l" rtl="0">
              <a:lnSpc>
                <a:spcPct val="100000"/>
              </a:lnSpc>
              <a:spcBef>
                <a:spcPts val="0"/>
              </a:spcBef>
              <a:spcAft>
                <a:spcPts val="0"/>
              </a:spcAft>
              <a:buClr>
                <a:srgbClr val="265FAA"/>
              </a:buClr>
              <a:buSzPts val="3200"/>
              <a:buFont typeface="Arial"/>
              <a:buChar char="•"/>
            </a:pPr>
            <a:r>
              <a:rPr lang="en-US" sz="3200" b="0" i="0" u="none" dirty="0">
                <a:solidFill>
                  <a:srgbClr val="265FAA"/>
                </a:solidFill>
                <a:latin typeface="Times New Roman" panose="02020603050405020304" pitchFamily="18" charset="0"/>
                <a:ea typeface="Arial"/>
                <a:cs typeface="Times New Roman" panose="02020603050405020304" pitchFamily="18" charset="0"/>
                <a:sym typeface="Arial"/>
              </a:rPr>
              <a:t>Tasks are dictated</a:t>
            </a:r>
            <a:endParaRPr dirty="0">
              <a:latin typeface="Times New Roman" panose="02020603050405020304" pitchFamily="18" charset="0"/>
              <a:cs typeface="Times New Roman" panose="02020603050405020304" pitchFamily="18" charset="0"/>
            </a:endParaRPr>
          </a:p>
          <a:p>
            <a:pPr marL="569912" marR="0" lvl="0" indent="0" algn="l" rtl="0">
              <a:lnSpc>
                <a:spcPct val="100000"/>
              </a:lnSpc>
              <a:spcBef>
                <a:spcPts val="0"/>
              </a:spcBef>
              <a:spcAft>
                <a:spcPts val="0"/>
              </a:spcAft>
              <a:buClr>
                <a:schemeClr val="dk1"/>
              </a:buClr>
              <a:buSzPts val="3200"/>
              <a:buFont typeface="Arial"/>
              <a:buNone/>
            </a:pPr>
            <a:endParaRPr sz="3200" b="0" i="0" u="none" dirty="0">
              <a:solidFill>
                <a:srgbClr val="265FAA"/>
              </a:solidFill>
              <a:latin typeface="Times New Roman" panose="02020603050405020304" pitchFamily="18" charset="0"/>
              <a:ea typeface="Arial"/>
              <a:cs typeface="Times New Roman" panose="02020603050405020304" pitchFamily="18" charset="0"/>
              <a:sym typeface="Arial"/>
            </a:endParaRPr>
          </a:p>
          <a:p>
            <a:pPr marL="569912" marR="0" lvl="0" indent="-203200" algn="l" rtl="0">
              <a:lnSpc>
                <a:spcPct val="100000"/>
              </a:lnSpc>
              <a:spcBef>
                <a:spcPts val="0"/>
              </a:spcBef>
              <a:spcAft>
                <a:spcPts val="0"/>
              </a:spcAft>
              <a:buClr>
                <a:srgbClr val="265FAA"/>
              </a:buClr>
              <a:buSzPts val="3200"/>
              <a:buFont typeface="Arial"/>
              <a:buChar char="•"/>
            </a:pPr>
            <a:r>
              <a:rPr lang="en-US" sz="3200" b="0" i="0" u="none" dirty="0">
                <a:solidFill>
                  <a:srgbClr val="265FAA"/>
                </a:solidFill>
                <a:latin typeface="Times New Roman" panose="02020603050405020304" pitchFamily="18" charset="0"/>
                <a:ea typeface="Arial"/>
                <a:cs typeface="Times New Roman" panose="02020603050405020304" pitchFamily="18" charset="0"/>
                <a:sym typeface="Arial"/>
              </a:rPr>
              <a:t>Little or no group input</a:t>
            </a:r>
            <a:endParaRPr dirty="0">
              <a:latin typeface="Times New Roman" panose="02020603050405020304" pitchFamily="18" charset="0"/>
              <a:cs typeface="Times New Roman" panose="02020603050405020304" pitchFamily="18" charset="0"/>
            </a:endParaRPr>
          </a:p>
          <a:p>
            <a:pPr marL="569912" marR="0" lvl="0" indent="0" algn="l" rtl="0">
              <a:lnSpc>
                <a:spcPct val="100000"/>
              </a:lnSpc>
              <a:spcBef>
                <a:spcPts val="0"/>
              </a:spcBef>
              <a:spcAft>
                <a:spcPts val="0"/>
              </a:spcAft>
              <a:buClr>
                <a:schemeClr val="dk1"/>
              </a:buClr>
              <a:buSzPts val="3200"/>
              <a:buFont typeface="Arial"/>
              <a:buNone/>
            </a:pPr>
            <a:endParaRPr sz="3200" b="0" i="0" u="none" dirty="0">
              <a:solidFill>
                <a:srgbClr val="265FAA"/>
              </a:solidFill>
              <a:latin typeface="Times New Roman" panose="02020603050405020304" pitchFamily="18" charset="0"/>
              <a:ea typeface="Arial"/>
              <a:cs typeface="Times New Roman" panose="02020603050405020304" pitchFamily="18" charset="0"/>
              <a:sym typeface="Arial"/>
            </a:endParaRPr>
          </a:p>
          <a:p>
            <a:pPr marL="569912" marR="0" lvl="0" indent="-203200" algn="l" rtl="0">
              <a:lnSpc>
                <a:spcPct val="100000"/>
              </a:lnSpc>
              <a:spcBef>
                <a:spcPts val="0"/>
              </a:spcBef>
              <a:spcAft>
                <a:spcPts val="0"/>
              </a:spcAft>
              <a:buClr>
                <a:srgbClr val="265FAA"/>
              </a:buClr>
              <a:buSzPts val="3200"/>
              <a:buFont typeface="Arial"/>
              <a:buChar char="•"/>
            </a:pPr>
            <a:r>
              <a:rPr lang="en-US" sz="3200" b="0" i="0" u="none" dirty="0">
                <a:solidFill>
                  <a:srgbClr val="265FAA"/>
                </a:solidFill>
                <a:latin typeface="Times New Roman" panose="02020603050405020304" pitchFamily="18" charset="0"/>
                <a:ea typeface="Arial"/>
                <a:cs typeface="Times New Roman" panose="02020603050405020304" pitchFamily="18" charset="0"/>
                <a:sym typeface="Arial"/>
              </a:rPr>
              <a:t>Unilateral decisions by</a:t>
            </a:r>
            <a:endParaRPr dirty="0">
              <a:latin typeface="Times New Roman" panose="02020603050405020304" pitchFamily="18" charset="0"/>
              <a:cs typeface="Times New Roman" panose="02020603050405020304" pitchFamily="18" charset="0"/>
            </a:endParaRPr>
          </a:p>
          <a:p>
            <a:pPr marL="569912" marR="0" lvl="0" indent="0" algn="l" rtl="0">
              <a:lnSpc>
                <a:spcPct val="100000"/>
              </a:lnSpc>
              <a:spcBef>
                <a:spcPts val="0"/>
              </a:spcBef>
              <a:spcAft>
                <a:spcPts val="0"/>
              </a:spcAft>
              <a:buClr>
                <a:srgbClr val="265FAA"/>
              </a:buClr>
              <a:buSzPts val="3200"/>
              <a:buFont typeface="Arial"/>
              <a:buNone/>
            </a:pPr>
            <a:r>
              <a:rPr lang="en-US" sz="3200" b="0" i="0" u="none" dirty="0">
                <a:solidFill>
                  <a:srgbClr val="265FAA"/>
                </a:solidFill>
                <a:latin typeface="Times New Roman" panose="02020603050405020304" pitchFamily="18" charset="0"/>
                <a:ea typeface="Arial"/>
                <a:cs typeface="Times New Roman" panose="02020603050405020304" pitchFamily="18" charset="0"/>
                <a:sym typeface="Arial"/>
              </a:rPr>
              <a:t>the Leader</a:t>
            </a:r>
            <a:endParaRPr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None/>
            </a:pPr>
            <a:endParaRPr sz="3200" b="0" i="0" u="none" dirty="0">
              <a:solidFill>
                <a:srgbClr val="265FAA"/>
              </a:solidFill>
              <a:latin typeface="Times New Roman" panose="02020603050405020304" pitchFamily="18" charset="0"/>
              <a:ea typeface="Arial"/>
              <a:cs typeface="Times New Roman" panose="02020603050405020304" pitchFamily="18" charset="0"/>
              <a:sym typeface="Arial"/>
            </a:endParaRPr>
          </a:p>
        </p:txBody>
      </p:sp>
      <p:pic>
        <p:nvPicPr>
          <p:cNvPr id="138" name="Google Shape;138;p20" descr="photo8.gif"/>
          <p:cNvPicPr preferRelativeResize="0"/>
          <p:nvPr/>
        </p:nvPicPr>
        <p:blipFill rotWithShape="1">
          <a:blip r:embed="rId3">
            <a:alphaModFix/>
          </a:blip>
          <a:srcRect/>
          <a:stretch/>
        </p:blipFill>
        <p:spPr>
          <a:xfrm>
            <a:off x="679449" y="3257550"/>
            <a:ext cx="2530475" cy="2505075"/>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Tree>
    <p:extLst>
      <p:ext uri="{BB962C8B-B14F-4D97-AF65-F5344CB8AC3E}">
        <p14:creationId xmlns:p14="http://schemas.microsoft.com/office/powerpoint/2010/main" val="797859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p:nvPr/>
        </p:nvSpPr>
        <p:spPr>
          <a:xfrm>
            <a:off x="457200" y="609600"/>
            <a:ext cx="4235450" cy="16938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65FAA"/>
              </a:buClr>
              <a:buSzPts val="4500"/>
              <a:buFont typeface="Arial"/>
              <a:buNone/>
            </a:pPr>
            <a:r>
              <a:rPr lang="en-US" sz="4500" b="1" i="0" u="none" strike="noStrike" cap="none" dirty="0">
                <a:solidFill>
                  <a:srgbClr val="265FAA"/>
                </a:solidFill>
                <a:latin typeface="Times New Roman" panose="02020603050405020304" pitchFamily="18" charset="0"/>
                <a:ea typeface="Arial"/>
                <a:cs typeface="Times New Roman" panose="02020603050405020304" pitchFamily="18" charset="0"/>
                <a:sym typeface="Arial"/>
              </a:rPr>
              <a:t>Participative</a:t>
            </a:r>
            <a:endParaRPr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rgbClr val="265FAA"/>
              </a:buClr>
              <a:buSzPts val="4500"/>
              <a:buFont typeface="Arial"/>
              <a:buNone/>
            </a:pPr>
            <a:r>
              <a:rPr lang="en-US" sz="4500" b="1" i="0" u="none" strike="noStrike" cap="none" dirty="0">
                <a:solidFill>
                  <a:srgbClr val="265FAA"/>
                </a:solidFill>
                <a:latin typeface="Times New Roman" panose="02020603050405020304" pitchFamily="18" charset="0"/>
                <a:ea typeface="Arial"/>
                <a:cs typeface="Times New Roman" panose="02020603050405020304" pitchFamily="18" charset="0"/>
                <a:sym typeface="Arial"/>
              </a:rPr>
              <a:t>Style</a:t>
            </a:r>
            <a:endParaRPr dirty="0">
              <a:latin typeface="Times New Roman" panose="02020603050405020304" pitchFamily="18" charset="0"/>
              <a:cs typeface="Times New Roman" panose="02020603050405020304" pitchFamily="18" charset="0"/>
            </a:endParaRPr>
          </a:p>
        </p:txBody>
      </p:sp>
      <p:sp>
        <p:nvSpPr>
          <p:cNvPr id="144" name="Google Shape;144;p21"/>
          <p:cNvSpPr txBox="1"/>
          <p:nvPr/>
        </p:nvSpPr>
        <p:spPr>
          <a:xfrm>
            <a:off x="3886200" y="1676400"/>
            <a:ext cx="5486400" cy="5340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endParaRPr sz="3200" b="1" i="0" u="sng" dirty="0">
              <a:solidFill>
                <a:srgbClr val="265FAA"/>
              </a:solidFill>
              <a:latin typeface="Times New Roman" panose="02020603050405020304" pitchFamily="18" charset="0"/>
              <a:ea typeface="Arial"/>
              <a:cs typeface="Times New Roman" panose="02020603050405020304" pitchFamily="18" charset="0"/>
              <a:sym typeface="Arial"/>
            </a:endParaRPr>
          </a:p>
          <a:p>
            <a:pPr marL="0" marR="0" lvl="0" indent="-203200" algn="l" rtl="0">
              <a:lnSpc>
                <a:spcPct val="100000"/>
              </a:lnSpc>
              <a:spcBef>
                <a:spcPts val="0"/>
              </a:spcBef>
              <a:spcAft>
                <a:spcPts val="0"/>
              </a:spcAft>
              <a:buClr>
                <a:srgbClr val="265FAA"/>
              </a:buClr>
              <a:buSzPts val="3200"/>
              <a:buFont typeface="Arial"/>
              <a:buChar char="•"/>
            </a:pPr>
            <a:r>
              <a:rPr lang="en-US" sz="3200" b="0" i="0" u="none" dirty="0">
                <a:solidFill>
                  <a:srgbClr val="265FAA"/>
                </a:solidFill>
                <a:latin typeface="Times New Roman" panose="02020603050405020304" pitchFamily="18" charset="0"/>
                <a:ea typeface="Arial"/>
                <a:cs typeface="Times New Roman" panose="02020603050405020304" pitchFamily="18" charset="0"/>
                <a:sym typeface="Arial"/>
              </a:rPr>
              <a:t>Accepts input on </a:t>
            </a:r>
            <a:endParaRPr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rgbClr val="265FAA"/>
              </a:buClr>
              <a:buSzPts val="3200"/>
              <a:buFont typeface="Arial"/>
              <a:buNone/>
            </a:pPr>
            <a:r>
              <a:rPr lang="en-US" sz="3200" b="0" i="0" u="none" dirty="0">
                <a:solidFill>
                  <a:srgbClr val="265FAA"/>
                </a:solidFill>
                <a:latin typeface="Times New Roman" panose="02020603050405020304" pitchFamily="18" charset="0"/>
                <a:ea typeface="Arial"/>
                <a:cs typeface="Times New Roman" panose="02020603050405020304" pitchFamily="18" charset="0"/>
                <a:sym typeface="Arial"/>
              </a:rPr>
              <a:t> decisions</a:t>
            </a:r>
            <a:endParaRPr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1"/>
              </a:buClr>
              <a:buSzPts val="1000"/>
              <a:buFont typeface="Arial"/>
              <a:buNone/>
            </a:pPr>
            <a:endParaRPr sz="1000" b="0" i="0" u="none" dirty="0">
              <a:solidFill>
                <a:srgbClr val="265FAA"/>
              </a:solidFill>
              <a:latin typeface="Times New Roman" panose="02020603050405020304" pitchFamily="18" charset="0"/>
              <a:ea typeface="Arial"/>
              <a:cs typeface="Times New Roman" panose="02020603050405020304" pitchFamily="18" charset="0"/>
              <a:sym typeface="Arial"/>
            </a:endParaRPr>
          </a:p>
          <a:p>
            <a:pPr marL="0" marR="0" lvl="0" indent="-203200" algn="l" rtl="0">
              <a:lnSpc>
                <a:spcPct val="100000"/>
              </a:lnSpc>
              <a:spcBef>
                <a:spcPts val="0"/>
              </a:spcBef>
              <a:spcAft>
                <a:spcPts val="0"/>
              </a:spcAft>
              <a:buClr>
                <a:srgbClr val="265FAA"/>
              </a:buClr>
              <a:buSzPts val="3200"/>
              <a:buFont typeface="Arial"/>
              <a:buChar char="•"/>
            </a:pPr>
            <a:r>
              <a:rPr lang="en-US" sz="3200" b="0" i="0" u="none" dirty="0">
                <a:solidFill>
                  <a:srgbClr val="265FAA"/>
                </a:solidFill>
                <a:latin typeface="Times New Roman" panose="02020603050405020304" pitchFamily="18" charset="0"/>
                <a:ea typeface="Arial"/>
                <a:cs typeface="Times New Roman" panose="02020603050405020304" pitchFamily="18" charset="0"/>
                <a:sym typeface="Arial"/>
              </a:rPr>
              <a:t>Motivated, creative &amp; </a:t>
            </a:r>
            <a:endParaRPr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rgbClr val="265FAA"/>
              </a:buClr>
              <a:buSzPts val="3200"/>
              <a:buFont typeface="Arial"/>
              <a:buNone/>
            </a:pPr>
            <a:r>
              <a:rPr lang="en-US" sz="3200" b="0" i="0" u="none" dirty="0">
                <a:solidFill>
                  <a:srgbClr val="265FAA"/>
                </a:solidFill>
                <a:latin typeface="Times New Roman" panose="02020603050405020304" pitchFamily="18" charset="0"/>
                <a:ea typeface="Arial"/>
                <a:cs typeface="Times New Roman" panose="02020603050405020304" pitchFamily="18" charset="0"/>
                <a:sym typeface="Arial"/>
              </a:rPr>
              <a:t> engaged members</a:t>
            </a:r>
            <a:endParaRPr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1"/>
              </a:buClr>
              <a:buSzPts val="1000"/>
              <a:buFont typeface="Arial"/>
              <a:buNone/>
            </a:pPr>
            <a:endParaRPr sz="1000" b="0" i="0" u="none" dirty="0">
              <a:solidFill>
                <a:srgbClr val="265FAA"/>
              </a:solidFill>
              <a:latin typeface="Times New Roman" panose="02020603050405020304" pitchFamily="18" charset="0"/>
              <a:ea typeface="Arial"/>
              <a:cs typeface="Times New Roman" panose="02020603050405020304" pitchFamily="18" charset="0"/>
              <a:sym typeface="Arial"/>
            </a:endParaRPr>
          </a:p>
          <a:p>
            <a:pPr marL="0" marR="0" lvl="0" indent="-203200" algn="l" rtl="0">
              <a:lnSpc>
                <a:spcPct val="100000"/>
              </a:lnSpc>
              <a:spcBef>
                <a:spcPts val="0"/>
              </a:spcBef>
              <a:spcAft>
                <a:spcPts val="0"/>
              </a:spcAft>
              <a:buClr>
                <a:srgbClr val="265FAA"/>
              </a:buClr>
              <a:buSzPts val="3200"/>
              <a:buFont typeface="Arial"/>
              <a:buChar char="•"/>
            </a:pPr>
            <a:r>
              <a:rPr lang="en-US" sz="3200" b="0" i="0" u="none" dirty="0">
                <a:solidFill>
                  <a:srgbClr val="265FAA"/>
                </a:solidFill>
                <a:latin typeface="Times New Roman" panose="02020603050405020304" pitchFamily="18" charset="0"/>
                <a:ea typeface="Arial"/>
                <a:cs typeface="Times New Roman" panose="02020603050405020304" pitchFamily="18" charset="0"/>
                <a:sym typeface="Arial"/>
              </a:rPr>
              <a:t>Leader retains final </a:t>
            </a:r>
            <a:endParaRPr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rgbClr val="265FAA"/>
              </a:buClr>
              <a:buSzPts val="3200"/>
              <a:buFont typeface="Arial"/>
              <a:buNone/>
            </a:pPr>
            <a:r>
              <a:rPr lang="en-US" sz="3200" b="0" i="0" u="none" dirty="0">
                <a:solidFill>
                  <a:srgbClr val="265FAA"/>
                </a:solidFill>
                <a:latin typeface="Times New Roman" panose="02020603050405020304" pitchFamily="18" charset="0"/>
                <a:ea typeface="Arial"/>
                <a:cs typeface="Times New Roman" panose="02020603050405020304" pitchFamily="18" charset="0"/>
                <a:sym typeface="Arial"/>
              </a:rPr>
              <a:t> decision</a:t>
            </a:r>
            <a:endParaRPr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None/>
            </a:pPr>
            <a:endParaRPr sz="3200" b="0" i="0" u="none" dirty="0">
              <a:solidFill>
                <a:srgbClr val="265FAA"/>
              </a:solidFill>
              <a:latin typeface="Times New Roman" panose="02020603050405020304" pitchFamily="18" charset="0"/>
              <a:ea typeface="Arial"/>
              <a:cs typeface="Times New Roman" panose="02020603050405020304" pitchFamily="18" charset="0"/>
              <a:sym typeface="Arial"/>
            </a:endParaRPr>
          </a:p>
        </p:txBody>
      </p:sp>
    </p:spTree>
    <p:extLst>
      <p:ext uri="{BB962C8B-B14F-4D97-AF65-F5344CB8AC3E}">
        <p14:creationId xmlns:p14="http://schemas.microsoft.com/office/powerpoint/2010/main" val="2228120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p:nvPr/>
        </p:nvSpPr>
        <p:spPr>
          <a:xfrm>
            <a:off x="3276600" y="1452562"/>
            <a:ext cx="5334000" cy="72866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1000" b="1" i="0" u="sng" dirty="0">
              <a:solidFill>
                <a:srgbClr val="265FAA"/>
              </a:solidFill>
              <a:latin typeface="Times New Roman" panose="02020603050405020304" pitchFamily="18" charset="0"/>
              <a:ea typeface="Arial"/>
              <a:cs typeface="Times New Roman" panose="02020603050405020304" pitchFamily="18" charset="0"/>
              <a:sym typeface="Arial"/>
            </a:endParaRPr>
          </a:p>
          <a:p>
            <a:pPr marL="0" marR="0" lvl="0" indent="-203200" algn="l" rtl="0">
              <a:lnSpc>
                <a:spcPct val="100000"/>
              </a:lnSpc>
              <a:spcBef>
                <a:spcPts val="0"/>
              </a:spcBef>
              <a:spcAft>
                <a:spcPts val="0"/>
              </a:spcAft>
              <a:buClr>
                <a:srgbClr val="265FAA"/>
              </a:buClr>
              <a:buSzPts val="3200"/>
              <a:buFont typeface="Arial"/>
              <a:buChar char="•"/>
            </a:pPr>
            <a:r>
              <a:rPr lang="en-US" sz="3200" b="0" i="0" u="none" dirty="0">
                <a:solidFill>
                  <a:srgbClr val="265FAA"/>
                </a:solidFill>
                <a:latin typeface="Times New Roman" panose="02020603050405020304" pitchFamily="18" charset="0"/>
                <a:ea typeface="Arial"/>
                <a:cs typeface="Times New Roman" panose="02020603050405020304" pitchFamily="18" charset="0"/>
                <a:sym typeface="Arial"/>
              </a:rPr>
              <a:t> </a:t>
            </a:r>
            <a:r>
              <a:rPr lang="en-US" sz="3000" b="0" i="0" u="none" dirty="0">
                <a:solidFill>
                  <a:srgbClr val="265FAA"/>
                </a:solidFill>
                <a:latin typeface="Times New Roman" panose="02020603050405020304" pitchFamily="18" charset="0"/>
                <a:ea typeface="Arial"/>
                <a:cs typeface="Times New Roman" panose="02020603050405020304" pitchFamily="18" charset="0"/>
                <a:sym typeface="Arial"/>
              </a:rPr>
              <a:t>Also know as Laissez</a:t>
            </a:r>
            <a:endParaRPr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rgbClr val="265FAA"/>
              </a:buClr>
              <a:buSzPts val="3000"/>
              <a:buFont typeface="Arial"/>
              <a:buNone/>
            </a:pPr>
            <a:r>
              <a:rPr lang="en-US" sz="3000" b="0" i="0" u="none" dirty="0">
                <a:solidFill>
                  <a:srgbClr val="265FAA"/>
                </a:solidFill>
                <a:latin typeface="Times New Roman" panose="02020603050405020304" pitchFamily="18" charset="0"/>
                <a:ea typeface="Arial"/>
                <a:cs typeface="Times New Roman" panose="02020603050405020304" pitchFamily="18" charset="0"/>
                <a:sym typeface="Arial"/>
              </a:rPr>
              <a:t>Faire</a:t>
            </a:r>
            <a:endParaRPr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1"/>
              </a:buClr>
              <a:buSzPts val="1000"/>
              <a:buFont typeface="Arial"/>
              <a:buNone/>
            </a:pPr>
            <a:endParaRPr sz="1000" b="0" i="0" u="none" dirty="0">
              <a:solidFill>
                <a:srgbClr val="265FAA"/>
              </a:solidFill>
              <a:latin typeface="Times New Roman" panose="02020603050405020304" pitchFamily="18" charset="0"/>
              <a:ea typeface="Arial"/>
              <a:cs typeface="Times New Roman" panose="02020603050405020304" pitchFamily="18" charset="0"/>
              <a:sym typeface="Arial"/>
            </a:endParaRPr>
          </a:p>
          <a:p>
            <a:pPr marL="0" marR="0" lvl="0" indent="-190500" algn="l" rtl="0">
              <a:lnSpc>
                <a:spcPct val="100000"/>
              </a:lnSpc>
              <a:spcBef>
                <a:spcPts val="0"/>
              </a:spcBef>
              <a:spcAft>
                <a:spcPts val="0"/>
              </a:spcAft>
              <a:buClr>
                <a:srgbClr val="265FAA"/>
              </a:buClr>
              <a:buSzPts val="3000"/>
              <a:buFont typeface="Arial"/>
              <a:buChar char="•"/>
            </a:pPr>
            <a:r>
              <a:rPr lang="en-US" sz="3000" b="0" i="0" u="none" dirty="0">
                <a:solidFill>
                  <a:srgbClr val="265FAA"/>
                </a:solidFill>
                <a:latin typeface="Times New Roman" panose="02020603050405020304" pitchFamily="18" charset="0"/>
                <a:ea typeface="Arial"/>
                <a:cs typeface="Times New Roman" panose="02020603050405020304" pitchFamily="18" charset="0"/>
                <a:sym typeface="Arial"/>
              </a:rPr>
              <a:t> More hands off approach</a:t>
            </a:r>
            <a:endParaRPr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rgbClr val="265FAA"/>
              </a:buClr>
              <a:buSzPts val="3000"/>
              <a:buFont typeface="Arial"/>
              <a:buNone/>
            </a:pPr>
            <a:r>
              <a:rPr lang="en-US" sz="3000" b="0" i="0" u="none" dirty="0">
                <a:solidFill>
                  <a:srgbClr val="265FAA"/>
                </a:solidFill>
                <a:latin typeface="Times New Roman" panose="02020603050405020304" pitchFamily="18" charset="0"/>
                <a:ea typeface="Arial"/>
                <a:cs typeface="Times New Roman" panose="02020603050405020304" pitchFamily="18" charset="0"/>
                <a:sym typeface="Arial"/>
              </a:rPr>
              <a:t>to leadership</a:t>
            </a:r>
            <a:endParaRPr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1"/>
              </a:buClr>
              <a:buSzPts val="1000"/>
              <a:buFont typeface="Arial"/>
              <a:buNone/>
            </a:pPr>
            <a:endParaRPr sz="1000" b="0" i="0" u="none" dirty="0">
              <a:solidFill>
                <a:srgbClr val="265FAA"/>
              </a:solidFill>
              <a:latin typeface="Times New Roman" panose="02020603050405020304" pitchFamily="18" charset="0"/>
              <a:ea typeface="Arial"/>
              <a:cs typeface="Times New Roman" panose="02020603050405020304" pitchFamily="18" charset="0"/>
              <a:sym typeface="Arial"/>
            </a:endParaRPr>
          </a:p>
          <a:p>
            <a:pPr marL="0" marR="0" lvl="0" indent="-190500" algn="l" rtl="0">
              <a:lnSpc>
                <a:spcPct val="100000"/>
              </a:lnSpc>
              <a:spcBef>
                <a:spcPts val="0"/>
              </a:spcBef>
              <a:spcAft>
                <a:spcPts val="0"/>
              </a:spcAft>
              <a:buClr>
                <a:srgbClr val="265FAA"/>
              </a:buClr>
              <a:buSzPts val="3000"/>
              <a:buFont typeface="Arial"/>
              <a:buChar char="•"/>
            </a:pPr>
            <a:r>
              <a:rPr lang="en-US" sz="3000" b="0" i="0" u="none" dirty="0">
                <a:solidFill>
                  <a:srgbClr val="265FAA"/>
                </a:solidFill>
                <a:latin typeface="Times New Roman" panose="02020603050405020304" pitchFamily="18" charset="0"/>
                <a:ea typeface="Arial"/>
                <a:cs typeface="Times New Roman" panose="02020603050405020304" pitchFamily="18" charset="0"/>
                <a:sym typeface="Arial"/>
              </a:rPr>
              <a:t> Works best with people  who are independent and require little supervision</a:t>
            </a:r>
            <a:endParaRPr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1"/>
              </a:buClr>
              <a:buSzPts val="3200"/>
              <a:buFont typeface="Arial"/>
              <a:buNone/>
            </a:pPr>
            <a:endParaRPr sz="3200" b="0" i="0" u="none" dirty="0">
              <a:solidFill>
                <a:srgbClr val="265FAA"/>
              </a:solidFill>
              <a:latin typeface="Times New Roman" panose="02020603050405020304" pitchFamily="18" charset="0"/>
              <a:ea typeface="Arial"/>
              <a:cs typeface="Times New Roman" panose="02020603050405020304" pitchFamily="18" charset="0"/>
              <a:sym typeface="Arial"/>
            </a:endParaRPr>
          </a:p>
          <a:p>
            <a:pPr marL="0" marR="0" lvl="0" indent="0" algn="l" rtl="0">
              <a:lnSpc>
                <a:spcPct val="100000"/>
              </a:lnSpc>
              <a:spcBef>
                <a:spcPts val="0"/>
              </a:spcBef>
              <a:spcAft>
                <a:spcPts val="0"/>
              </a:spcAft>
              <a:buClr>
                <a:schemeClr val="dk1"/>
              </a:buClr>
              <a:buSzPts val="3200"/>
              <a:buFont typeface="Arial"/>
              <a:buNone/>
            </a:pPr>
            <a:endParaRPr sz="3200" b="0" i="0" u="none" dirty="0">
              <a:solidFill>
                <a:srgbClr val="265FAA"/>
              </a:solidFill>
              <a:latin typeface="Times New Roman" panose="02020603050405020304" pitchFamily="18" charset="0"/>
              <a:ea typeface="Arial"/>
              <a:cs typeface="Times New Roman" panose="02020603050405020304" pitchFamily="18" charset="0"/>
              <a:sym typeface="Arial"/>
            </a:endParaRPr>
          </a:p>
          <a:p>
            <a:pPr marL="0" marR="0" lvl="0" indent="0" algn="l" rtl="0">
              <a:lnSpc>
                <a:spcPct val="100000"/>
              </a:lnSpc>
              <a:spcBef>
                <a:spcPts val="0"/>
              </a:spcBef>
              <a:spcAft>
                <a:spcPts val="0"/>
              </a:spcAft>
              <a:buClr>
                <a:schemeClr val="dk1"/>
              </a:buClr>
              <a:buSzPts val="3200"/>
              <a:buFont typeface="Arial"/>
              <a:buNone/>
            </a:pPr>
            <a:endParaRPr sz="3200" b="0" i="0" u="none" dirty="0">
              <a:solidFill>
                <a:srgbClr val="265FAA"/>
              </a:solidFill>
              <a:latin typeface="Times New Roman" panose="02020603050405020304" pitchFamily="18" charset="0"/>
              <a:ea typeface="Arial"/>
              <a:cs typeface="Times New Roman" panose="02020603050405020304" pitchFamily="18" charset="0"/>
              <a:sym typeface="Arial"/>
            </a:endParaRPr>
          </a:p>
          <a:p>
            <a:pPr marL="0" marR="0" lvl="0" indent="0" algn="l" rtl="0">
              <a:lnSpc>
                <a:spcPct val="100000"/>
              </a:lnSpc>
              <a:spcBef>
                <a:spcPts val="0"/>
              </a:spcBef>
              <a:spcAft>
                <a:spcPts val="0"/>
              </a:spcAft>
              <a:buClr>
                <a:schemeClr val="dk1"/>
              </a:buClr>
              <a:buSzPts val="3200"/>
              <a:buFont typeface="Arial"/>
              <a:buNone/>
            </a:pPr>
            <a:endParaRPr sz="3200" b="0" i="0" u="none" dirty="0">
              <a:solidFill>
                <a:srgbClr val="265FAA"/>
              </a:solidFill>
              <a:latin typeface="Times New Roman" panose="02020603050405020304" pitchFamily="18" charset="0"/>
              <a:ea typeface="Arial"/>
              <a:cs typeface="Times New Roman" panose="02020603050405020304" pitchFamily="18" charset="0"/>
              <a:sym typeface="Arial"/>
            </a:endParaRPr>
          </a:p>
          <a:p>
            <a:pPr marL="0" marR="0" lvl="0" indent="0" algn="l" rtl="0">
              <a:lnSpc>
                <a:spcPct val="100000"/>
              </a:lnSpc>
              <a:spcBef>
                <a:spcPts val="0"/>
              </a:spcBef>
              <a:spcAft>
                <a:spcPts val="0"/>
              </a:spcAft>
              <a:buNone/>
            </a:pPr>
            <a:endParaRPr sz="3200" b="0" i="0" u="none" dirty="0">
              <a:solidFill>
                <a:srgbClr val="265FAA"/>
              </a:solidFill>
              <a:latin typeface="Times New Roman" panose="02020603050405020304" pitchFamily="18" charset="0"/>
              <a:ea typeface="Arial"/>
              <a:cs typeface="Times New Roman" panose="02020603050405020304" pitchFamily="18" charset="0"/>
              <a:sym typeface="Arial"/>
            </a:endParaRPr>
          </a:p>
        </p:txBody>
      </p:sp>
      <p:sp>
        <p:nvSpPr>
          <p:cNvPr id="151" name="Google Shape;151;p22"/>
          <p:cNvSpPr txBox="1"/>
          <p:nvPr/>
        </p:nvSpPr>
        <p:spPr>
          <a:xfrm>
            <a:off x="280987" y="605631"/>
            <a:ext cx="3852862" cy="16938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65FAA"/>
              </a:buClr>
              <a:buSzPts val="4500"/>
              <a:buFont typeface="Arial"/>
              <a:buNone/>
            </a:pPr>
            <a:r>
              <a:rPr lang="en-US" sz="4500" b="1" i="0" u="none" strike="noStrike" cap="none" dirty="0">
                <a:solidFill>
                  <a:srgbClr val="265FAA"/>
                </a:solidFill>
                <a:latin typeface="Times New Roman" panose="02020603050405020304" pitchFamily="18" charset="0"/>
                <a:ea typeface="Arial"/>
                <a:cs typeface="Times New Roman" panose="02020603050405020304" pitchFamily="18" charset="0"/>
                <a:sym typeface="Arial"/>
              </a:rPr>
              <a:t>Delegative Style</a:t>
            </a: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9122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p:nvPr/>
        </p:nvSpPr>
        <p:spPr>
          <a:xfrm>
            <a:off x="420687" y="1752600"/>
            <a:ext cx="8139112" cy="11398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265FAA"/>
              </a:buClr>
              <a:buSzPts val="4000"/>
              <a:buFont typeface="Arial"/>
              <a:buNone/>
            </a:pPr>
            <a:r>
              <a:rPr lang="en-US" sz="4000" b="1" i="0" u="none" strike="noStrike" cap="none" dirty="0">
                <a:solidFill>
                  <a:srgbClr val="265FAA"/>
                </a:solidFill>
                <a:latin typeface="Times New Roman" panose="02020603050405020304" pitchFamily="18" charset="0"/>
                <a:ea typeface="Arial"/>
                <a:cs typeface="Times New Roman" panose="02020603050405020304" pitchFamily="18" charset="0"/>
                <a:sym typeface="Arial"/>
              </a:rPr>
              <a:t>What's Your Leadership Style?</a:t>
            </a:r>
            <a:endParaRPr dirty="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1"/>
              </a:buClr>
              <a:buSzPts val="1800"/>
              <a:buFont typeface="Arial"/>
              <a:buNone/>
            </a:pPr>
            <a:endParaRPr sz="1800" b="1" i="0" u="none" strike="noStrike" cap="none" dirty="0">
              <a:solidFill>
                <a:srgbClr val="5B5BA0"/>
              </a:solidFill>
              <a:latin typeface="Arial"/>
              <a:ea typeface="Arial"/>
              <a:cs typeface="Arial"/>
              <a:sym typeface="Arial"/>
            </a:endParaRPr>
          </a:p>
        </p:txBody>
      </p:sp>
      <p:pic>
        <p:nvPicPr>
          <p:cNvPr id="158" name="Google Shape;158;p23" descr="NT5303490.jpg"/>
          <p:cNvPicPr preferRelativeResize="0"/>
          <p:nvPr/>
        </p:nvPicPr>
        <p:blipFill rotWithShape="1">
          <a:blip r:embed="rId3">
            <a:alphaModFix/>
          </a:blip>
          <a:srcRect/>
          <a:stretch/>
        </p:blipFill>
        <p:spPr>
          <a:xfrm>
            <a:off x="1073150" y="3895725"/>
            <a:ext cx="3267075" cy="2266950"/>
          </a:xfrm>
          <a:prstGeom prst="snip2DiagRect">
            <a:avLst>
              <a:gd name="adj1" fmla="val 0"/>
              <a:gd name="adj2" fmla="val 16667"/>
            </a:avLst>
          </a:prstGeom>
          <a:solidFill>
            <a:srgbClr val="ECECEC"/>
          </a:solidFill>
          <a:ln w="88900" cap="sq" cmpd="sng">
            <a:solidFill>
              <a:srgbClr val="FFFFFF"/>
            </a:solidFill>
            <a:prstDash val="solid"/>
            <a:miter lim="800000"/>
            <a:headEnd type="none" w="sm" len="sm"/>
            <a:tailEnd type="none" w="sm" len="sm"/>
          </a:ln>
          <a:effectLst>
            <a:outerShdw blurRad="88900" algn="tl" rotWithShape="0">
              <a:srgbClr val="000000">
                <a:alpha val="44705"/>
              </a:srgbClr>
            </a:outerShdw>
          </a:effectLst>
        </p:spPr>
      </p:pic>
      <p:pic>
        <p:nvPicPr>
          <p:cNvPr id="159" name="Google Shape;159;p23" descr="iStock_000004228072Small__reverse.jpg"/>
          <p:cNvPicPr preferRelativeResize="0"/>
          <p:nvPr/>
        </p:nvPicPr>
        <p:blipFill rotWithShape="1">
          <a:blip r:embed="rId4">
            <a:alphaModFix/>
          </a:blip>
          <a:srcRect/>
          <a:stretch/>
        </p:blipFill>
        <p:spPr>
          <a:xfrm>
            <a:off x="5065712" y="3084512"/>
            <a:ext cx="3475037" cy="2859087"/>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Tree>
    <p:extLst>
      <p:ext uri="{BB962C8B-B14F-4D97-AF65-F5344CB8AC3E}">
        <p14:creationId xmlns:p14="http://schemas.microsoft.com/office/powerpoint/2010/main" val="3848776355"/>
      </p:ext>
    </p:extLst>
  </p:cSld>
  <p:clrMapOvr>
    <a:masterClrMapping/>
  </p:clrMapOvr>
</p:sld>
</file>

<file path=ppt/theme/theme1.xml><?xml version="1.0" encoding="utf-8"?>
<a:theme xmlns:a="http://schemas.openxmlformats.org/drawingml/2006/main" name="Logo To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Logo Bott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9226</TotalTime>
  <Words>1735</Words>
  <Application>Microsoft Macintosh PowerPoint</Application>
  <PresentationFormat>On-screen Show (4:3)</PresentationFormat>
  <Paragraphs>183</Paragraphs>
  <Slides>28</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Calibri Light</vt:lpstr>
      <vt:lpstr>Roboto</vt:lpstr>
      <vt:lpstr>Times New Roman</vt:lpstr>
      <vt:lpstr>Wingdings</vt:lpstr>
      <vt:lpstr>Logo Top</vt:lpstr>
      <vt:lpstr>1_Logo Bottom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Truth of the Situation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One on One Technique</vt:lpstr>
      <vt:lpstr>Future Transition Plan</vt:lpstr>
      <vt:lpstr>PowerPoint Presentation</vt:lpstr>
      <vt:lpstr>PowerPoint Presentation</vt:lpstr>
      <vt:lpstr>Be the Leader you would Follow!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WCR Stump Speech</dc:title>
  <dc:creator>Carol Weinrich</dc:creator>
  <cp:lastModifiedBy>Olivia Peterson</cp:lastModifiedBy>
  <cp:revision>235</cp:revision>
  <cp:lastPrinted>2017-01-02T19:21:09Z</cp:lastPrinted>
  <dcterms:created xsi:type="dcterms:W3CDTF">2011-02-07T23:31:11Z</dcterms:created>
  <dcterms:modified xsi:type="dcterms:W3CDTF">2018-10-15T14:44:05Z</dcterms:modified>
</cp:coreProperties>
</file>